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4" r:id="rId6"/>
    <p:sldId id="265" r:id="rId7"/>
    <p:sldId id="258" r:id="rId8"/>
    <p:sldId id="259" r:id="rId9"/>
    <p:sldId id="260" r:id="rId10"/>
    <p:sldId id="261" r:id="rId11"/>
    <p:sldId id="262" r:id="rId12"/>
    <p:sldId id="263" r:id="rId1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3F8E87-FB28-81BA-D49D-D0B775A18990}" v="47" dt="2026-04-07T08:18:18.260"/>
    <p1510:client id="{1AFF2DEB-6B5E-3028-585A-011AEFC21708}" v="2" dt="2026-04-07T12:24:29.216"/>
    <p1510:client id="{3D75E8A6-FC21-A6FE-3493-F31663F31003}" v="26" dt="2026-04-07T12:44:33.133"/>
    <p1510:client id="{C0A2CC5F-E75D-F437-D620-44FD9946D047}" v="6" dt="2026-04-07T11:06:58.679"/>
    <p1510:client id="{F27665C6-9485-4BF4-AC36-A157B5DF0644}" v="40" dt="2026-04-07T12:25:33.5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66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748CE0-D96A-4D50-BCA3-6D3C1B954BD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DC47CB9-B706-4DF6-89F3-33912030733D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nl-NL" sz="6500">
              <a:solidFill>
                <a:srgbClr val="FFFFFF"/>
              </a:solidFill>
              <a:latin typeface="Aptos" panose="02110004020202020204"/>
              <a:ea typeface="+mn-ea"/>
              <a:cs typeface="+mn-cs"/>
            </a:rPr>
            <a:t>Ontwikkeling goed idee</a:t>
          </a:r>
          <a:endParaRPr lang="en-US" sz="6500">
            <a:solidFill>
              <a:srgbClr val="FFFFFF"/>
            </a:solidFill>
            <a:latin typeface="Aptos" panose="02110004020202020204"/>
            <a:ea typeface="+mn-ea"/>
            <a:cs typeface="+mn-cs"/>
          </a:endParaRPr>
        </a:p>
      </dgm:t>
    </dgm:pt>
    <dgm:pt modelId="{D1658D69-E4E6-4A34-8C5E-561E82DC751A}" type="parTrans" cxnId="{5D2066C7-F09C-4D2B-999D-AE25D55E97B7}">
      <dgm:prSet/>
      <dgm:spPr/>
      <dgm:t>
        <a:bodyPr/>
        <a:lstStyle/>
        <a:p>
          <a:endParaRPr lang="en-US"/>
        </a:p>
      </dgm:t>
    </dgm:pt>
    <dgm:pt modelId="{39DE42F6-E049-4DF8-86C7-AD708FD544D6}" type="sibTrans" cxnId="{5D2066C7-F09C-4D2B-999D-AE25D55E97B7}">
      <dgm:prSet/>
      <dgm:spPr/>
      <dgm:t>
        <a:bodyPr/>
        <a:lstStyle/>
        <a:p>
          <a:endParaRPr lang="en-US"/>
        </a:p>
      </dgm:t>
    </dgm:pt>
    <dgm:pt modelId="{3F5B5860-806E-4260-AD9A-58697ECB09C9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nl-NL" sz="6500">
              <a:solidFill>
                <a:srgbClr val="FFFFFF"/>
              </a:solidFill>
              <a:latin typeface="Aptos"/>
              <a:ea typeface="+mn-ea"/>
              <a:cs typeface="+mn-cs"/>
            </a:rPr>
            <a:t>Structuur projectplan</a:t>
          </a:r>
          <a:endParaRPr lang="en-US" sz="6500">
            <a:solidFill>
              <a:srgbClr val="FFFFFF"/>
            </a:solidFill>
            <a:latin typeface="Aptos" panose="02110004020202020204"/>
            <a:ea typeface="+mn-ea"/>
            <a:cs typeface="+mn-cs"/>
          </a:endParaRPr>
        </a:p>
      </dgm:t>
    </dgm:pt>
    <dgm:pt modelId="{33A9F311-572E-4A9F-B105-014C3383BFA3}" type="parTrans" cxnId="{E3FD575E-4D5F-4227-899B-6BA66FC90577}">
      <dgm:prSet/>
      <dgm:spPr/>
      <dgm:t>
        <a:bodyPr/>
        <a:lstStyle/>
        <a:p>
          <a:endParaRPr lang="en-US"/>
        </a:p>
      </dgm:t>
    </dgm:pt>
    <dgm:pt modelId="{4A34EBB2-1780-435E-9CCD-0B8128A0574B}" type="sibTrans" cxnId="{E3FD575E-4D5F-4227-899B-6BA66FC90577}">
      <dgm:prSet/>
      <dgm:spPr/>
      <dgm:t>
        <a:bodyPr/>
        <a:lstStyle/>
        <a:p>
          <a:endParaRPr lang="en-US"/>
        </a:p>
      </dgm:t>
    </dgm:pt>
    <dgm:pt modelId="{BB5669FA-4E53-47C2-8B13-DA277D898135}" type="pres">
      <dgm:prSet presAssocID="{9E748CE0-D96A-4D50-BCA3-6D3C1B954BDE}" presName="linear" presStyleCnt="0">
        <dgm:presLayoutVars>
          <dgm:animLvl val="lvl"/>
          <dgm:resizeHandles val="exact"/>
        </dgm:presLayoutVars>
      </dgm:prSet>
      <dgm:spPr/>
    </dgm:pt>
    <dgm:pt modelId="{7448180E-0C36-47FC-BBCB-A61C24C8CEC9}" type="pres">
      <dgm:prSet presAssocID="{0DC47CB9-B706-4DF6-89F3-33912030733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5CA840A-7479-41AC-8CD6-1B2F05890A06}" type="pres">
      <dgm:prSet presAssocID="{39DE42F6-E049-4DF8-86C7-AD708FD544D6}" presName="spacer" presStyleCnt="0"/>
      <dgm:spPr/>
    </dgm:pt>
    <dgm:pt modelId="{8AB4D99C-2595-4312-8BA9-C435734CC657}" type="pres">
      <dgm:prSet presAssocID="{3F5B5860-806E-4260-AD9A-58697ECB09C9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8F81ED0B-372C-4515-9EB3-2D481DAF1704}" type="presOf" srcId="{9E748CE0-D96A-4D50-BCA3-6D3C1B954BDE}" destId="{BB5669FA-4E53-47C2-8B13-DA277D898135}" srcOrd="0" destOrd="0" presId="urn:microsoft.com/office/officeart/2005/8/layout/vList2"/>
    <dgm:cxn modelId="{0FB73132-EA3B-483A-B429-5820D11F0927}" type="presOf" srcId="{0DC47CB9-B706-4DF6-89F3-33912030733D}" destId="{7448180E-0C36-47FC-BBCB-A61C24C8CEC9}" srcOrd="0" destOrd="0" presId="urn:microsoft.com/office/officeart/2005/8/layout/vList2"/>
    <dgm:cxn modelId="{E3FD575E-4D5F-4227-899B-6BA66FC90577}" srcId="{9E748CE0-D96A-4D50-BCA3-6D3C1B954BDE}" destId="{3F5B5860-806E-4260-AD9A-58697ECB09C9}" srcOrd="1" destOrd="0" parTransId="{33A9F311-572E-4A9F-B105-014C3383BFA3}" sibTransId="{4A34EBB2-1780-435E-9CCD-0B8128A0574B}"/>
    <dgm:cxn modelId="{521F876C-1950-4D20-BF89-DA9B6B06E2AE}" type="presOf" srcId="{3F5B5860-806E-4260-AD9A-58697ECB09C9}" destId="{8AB4D99C-2595-4312-8BA9-C435734CC657}" srcOrd="0" destOrd="0" presId="urn:microsoft.com/office/officeart/2005/8/layout/vList2"/>
    <dgm:cxn modelId="{5D2066C7-F09C-4D2B-999D-AE25D55E97B7}" srcId="{9E748CE0-D96A-4D50-BCA3-6D3C1B954BDE}" destId="{0DC47CB9-B706-4DF6-89F3-33912030733D}" srcOrd="0" destOrd="0" parTransId="{D1658D69-E4E6-4A34-8C5E-561E82DC751A}" sibTransId="{39DE42F6-E049-4DF8-86C7-AD708FD544D6}"/>
    <dgm:cxn modelId="{5722F31B-449F-4F78-B896-D8E11361FFCF}" type="presParOf" srcId="{BB5669FA-4E53-47C2-8B13-DA277D898135}" destId="{7448180E-0C36-47FC-BBCB-A61C24C8CEC9}" srcOrd="0" destOrd="0" presId="urn:microsoft.com/office/officeart/2005/8/layout/vList2"/>
    <dgm:cxn modelId="{2653CBDE-BB42-451A-8923-CC064D037826}" type="presParOf" srcId="{BB5669FA-4E53-47C2-8B13-DA277D898135}" destId="{E5CA840A-7479-41AC-8CD6-1B2F05890A06}" srcOrd="1" destOrd="0" presId="urn:microsoft.com/office/officeart/2005/8/layout/vList2"/>
    <dgm:cxn modelId="{2EBBA9DF-3168-4949-B59D-CA975C170748}" type="presParOf" srcId="{BB5669FA-4E53-47C2-8B13-DA277D898135}" destId="{8AB4D99C-2595-4312-8BA9-C435734CC65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B1DB8C-9861-4CEF-8B1E-127EDAF07BC3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83792FA-A025-4414-95EB-EE92EFED4622}">
      <dgm:prSet/>
      <dgm:spPr/>
      <dgm:t>
        <a:bodyPr/>
        <a:lstStyle/>
        <a:p>
          <a:r>
            <a:rPr lang="nl-NL"/>
            <a:t>Maak drie groepen</a:t>
          </a:r>
        </a:p>
      </dgm:t>
    </dgm:pt>
    <dgm:pt modelId="{CE1A9B6E-850C-40BE-BF1B-021CA3607A3B}" type="parTrans" cxnId="{CEFE0B52-F23B-48D5-BDC6-F2EC68930926}">
      <dgm:prSet/>
      <dgm:spPr/>
      <dgm:t>
        <a:bodyPr/>
        <a:lstStyle/>
        <a:p>
          <a:endParaRPr lang="nl-NL"/>
        </a:p>
      </dgm:t>
    </dgm:pt>
    <dgm:pt modelId="{59A3B229-5AAB-4FB8-8CDF-FB583632A5D7}" type="sibTrans" cxnId="{CEFE0B52-F23B-48D5-BDC6-F2EC68930926}">
      <dgm:prSet/>
      <dgm:spPr/>
      <dgm:t>
        <a:bodyPr/>
        <a:lstStyle/>
        <a:p>
          <a:endParaRPr lang="nl-NL"/>
        </a:p>
      </dgm:t>
    </dgm:pt>
    <dgm:pt modelId="{67129C27-E85F-423F-9BA8-06E6E72C655D}">
      <dgm:prSet/>
      <dgm:spPr/>
      <dgm:t>
        <a:bodyPr/>
        <a:lstStyle/>
        <a:p>
          <a:r>
            <a:rPr lang="nl-NL"/>
            <a:t>Leg de hoofstukken in de juiste volgorde</a:t>
          </a:r>
        </a:p>
      </dgm:t>
    </dgm:pt>
    <dgm:pt modelId="{8B07B739-0AD6-469A-8C11-3C76DD4B4095}" type="parTrans" cxnId="{8FFFB649-B783-40F5-8191-1EB3380B9158}">
      <dgm:prSet/>
      <dgm:spPr/>
      <dgm:t>
        <a:bodyPr/>
        <a:lstStyle/>
        <a:p>
          <a:endParaRPr lang="nl-NL"/>
        </a:p>
      </dgm:t>
    </dgm:pt>
    <dgm:pt modelId="{0082E8D5-9DBF-4A79-9152-9BCC8A7F8942}" type="sibTrans" cxnId="{8FFFB649-B783-40F5-8191-1EB3380B9158}">
      <dgm:prSet/>
      <dgm:spPr/>
      <dgm:t>
        <a:bodyPr/>
        <a:lstStyle/>
        <a:p>
          <a:endParaRPr lang="nl-NL"/>
        </a:p>
      </dgm:t>
    </dgm:pt>
    <dgm:pt modelId="{C1335046-5020-48C4-B0BA-61F67F8E19AB}">
      <dgm:prSet/>
      <dgm:spPr/>
      <dgm:t>
        <a:bodyPr/>
        <a:lstStyle/>
        <a:p>
          <a:r>
            <a:rPr lang="nl-NL"/>
            <a:t>Presenteer je inhoudsopgave</a:t>
          </a:r>
        </a:p>
      </dgm:t>
    </dgm:pt>
    <dgm:pt modelId="{2354D837-31BD-4750-AAAB-30763085798A}" type="parTrans" cxnId="{D11B297C-D3E4-4FA5-96AD-10F4EDCCDC7C}">
      <dgm:prSet/>
      <dgm:spPr/>
      <dgm:t>
        <a:bodyPr/>
        <a:lstStyle/>
        <a:p>
          <a:endParaRPr lang="nl-NL"/>
        </a:p>
      </dgm:t>
    </dgm:pt>
    <dgm:pt modelId="{90CECDB1-5C7D-489F-9771-537C16EDDA60}" type="sibTrans" cxnId="{D11B297C-D3E4-4FA5-96AD-10F4EDCCDC7C}">
      <dgm:prSet/>
      <dgm:spPr/>
      <dgm:t>
        <a:bodyPr/>
        <a:lstStyle/>
        <a:p>
          <a:endParaRPr lang="nl-NL"/>
        </a:p>
      </dgm:t>
    </dgm:pt>
    <dgm:pt modelId="{2F9D8D8C-7F6D-4BA5-B45A-25C53EE8E02C}" type="pres">
      <dgm:prSet presAssocID="{62B1DB8C-9861-4CEF-8B1E-127EDAF07BC3}" presName="vert0" presStyleCnt="0">
        <dgm:presLayoutVars>
          <dgm:dir/>
          <dgm:animOne val="branch"/>
          <dgm:animLvl val="lvl"/>
        </dgm:presLayoutVars>
      </dgm:prSet>
      <dgm:spPr/>
    </dgm:pt>
    <dgm:pt modelId="{028C2969-47A3-4F52-BB1E-E92D03B71F0C}" type="pres">
      <dgm:prSet presAssocID="{F83792FA-A025-4414-95EB-EE92EFED4622}" presName="thickLine" presStyleLbl="alignNode1" presStyleIdx="0" presStyleCnt="3"/>
      <dgm:spPr/>
    </dgm:pt>
    <dgm:pt modelId="{0C43DB4D-9C04-4DB8-A206-7260911C342D}" type="pres">
      <dgm:prSet presAssocID="{F83792FA-A025-4414-95EB-EE92EFED4622}" presName="horz1" presStyleCnt="0"/>
      <dgm:spPr/>
    </dgm:pt>
    <dgm:pt modelId="{40241A1E-E3FA-441E-8998-EE9306A18DA1}" type="pres">
      <dgm:prSet presAssocID="{F83792FA-A025-4414-95EB-EE92EFED4622}" presName="tx1" presStyleLbl="revTx" presStyleIdx="0" presStyleCnt="3"/>
      <dgm:spPr/>
    </dgm:pt>
    <dgm:pt modelId="{97F22011-B026-479C-85AA-58E74C67B802}" type="pres">
      <dgm:prSet presAssocID="{F83792FA-A025-4414-95EB-EE92EFED4622}" presName="vert1" presStyleCnt="0"/>
      <dgm:spPr/>
    </dgm:pt>
    <dgm:pt modelId="{9A9A92C0-3AE6-45B3-8292-F6D18DF58C53}" type="pres">
      <dgm:prSet presAssocID="{67129C27-E85F-423F-9BA8-06E6E72C655D}" presName="thickLine" presStyleLbl="alignNode1" presStyleIdx="1" presStyleCnt="3"/>
      <dgm:spPr/>
    </dgm:pt>
    <dgm:pt modelId="{37C35F26-CB51-42C1-8D6F-D5D521762106}" type="pres">
      <dgm:prSet presAssocID="{67129C27-E85F-423F-9BA8-06E6E72C655D}" presName="horz1" presStyleCnt="0"/>
      <dgm:spPr/>
    </dgm:pt>
    <dgm:pt modelId="{9CF14000-5FE6-452A-ACB9-BF30F3640CDB}" type="pres">
      <dgm:prSet presAssocID="{67129C27-E85F-423F-9BA8-06E6E72C655D}" presName="tx1" presStyleLbl="revTx" presStyleIdx="1" presStyleCnt="3"/>
      <dgm:spPr/>
    </dgm:pt>
    <dgm:pt modelId="{633B0382-53BF-493E-B44B-E56C368C99CA}" type="pres">
      <dgm:prSet presAssocID="{67129C27-E85F-423F-9BA8-06E6E72C655D}" presName="vert1" presStyleCnt="0"/>
      <dgm:spPr/>
    </dgm:pt>
    <dgm:pt modelId="{B6EB0FBD-0922-43CB-9412-4F71527D3C63}" type="pres">
      <dgm:prSet presAssocID="{C1335046-5020-48C4-B0BA-61F67F8E19AB}" presName="thickLine" presStyleLbl="alignNode1" presStyleIdx="2" presStyleCnt="3"/>
      <dgm:spPr/>
    </dgm:pt>
    <dgm:pt modelId="{0E158DC7-4571-478E-92EF-2B5CAC8D20A3}" type="pres">
      <dgm:prSet presAssocID="{C1335046-5020-48C4-B0BA-61F67F8E19AB}" presName="horz1" presStyleCnt="0"/>
      <dgm:spPr/>
    </dgm:pt>
    <dgm:pt modelId="{C7425AAA-2398-4554-8CDF-B3CD2765FDF7}" type="pres">
      <dgm:prSet presAssocID="{C1335046-5020-48C4-B0BA-61F67F8E19AB}" presName="tx1" presStyleLbl="revTx" presStyleIdx="2" presStyleCnt="3"/>
      <dgm:spPr/>
    </dgm:pt>
    <dgm:pt modelId="{0464F1CC-2F75-41ED-BDF1-C4041DAC75B3}" type="pres">
      <dgm:prSet presAssocID="{C1335046-5020-48C4-B0BA-61F67F8E19AB}" presName="vert1" presStyleCnt="0"/>
      <dgm:spPr/>
    </dgm:pt>
  </dgm:ptLst>
  <dgm:cxnLst>
    <dgm:cxn modelId="{8FFFB649-B783-40F5-8191-1EB3380B9158}" srcId="{62B1DB8C-9861-4CEF-8B1E-127EDAF07BC3}" destId="{67129C27-E85F-423F-9BA8-06E6E72C655D}" srcOrd="1" destOrd="0" parTransId="{8B07B739-0AD6-469A-8C11-3C76DD4B4095}" sibTransId="{0082E8D5-9DBF-4A79-9152-9BCC8A7F8942}"/>
    <dgm:cxn modelId="{CEFE0B52-F23B-48D5-BDC6-F2EC68930926}" srcId="{62B1DB8C-9861-4CEF-8B1E-127EDAF07BC3}" destId="{F83792FA-A025-4414-95EB-EE92EFED4622}" srcOrd="0" destOrd="0" parTransId="{CE1A9B6E-850C-40BE-BF1B-021CA3607A3B}" sibTransId="{59A3B229-5AAB-4FB8-8CDF-FB583632A5D7}"/>
    <dgm:cxn modelId="{CD4F9158-5811-4490-90BE-3C587887A8B2}" type="presOf" srcId="{67129C27-E85F-423F-9BA8-06E6E72C655D}" destId="{9CF14000-5FE6-452A-ACB9-BF30F3640CDB}" srcOrd="0" destOrd="0" presId="urn:microsoft.com/office/officeart/2008/layout/LinedList"/>
    <dgm:cxn modelId="{D11B297C-D3E4-4FA5-96AD-10F4EDCCDC7C}" srcId="{62B1DB8C-9861-4CEF-8B1E-127EDAF07BC3}" destId="{C1335046-5020-48C4-B0BA-61F67F8E19AB}" srcOrd="2" destOrd="0" parTransId="{2354D837-31BD-4750-AAAB-30763085798A}" sibTransId="{90CECDB1-5C7D-489F-9771-537C16EDDA60}"/>
    <dgm:cxn modelId="{0E7ECF84-E82A-4E32-82EE-BD5697BB0B36}" type="presOf" srcId="{C1335046-5020-48C4-B0BA-61F67F8E19AB}" destId="{C7425AAA-2398-4554-8CDF-B3CD2765FDF7}" srcOrd="0" destOrd="0" presId="urn:microsoft.com/office/officeart/2008/layout/LinedList"/>
    <dgm:cxn modelId="{3B8C31BB-292E-4EBE-A652-861E4A13FE49}" type="presOf" srcId="{F83792FA-A025-4414-95EB-EE92EFED4622}" destId="{40241A1E-E3FA-441E-8998-EE9306A18DA1}" srcOrd="0" destOrd="0" presId="urn:microsoft.com/office/officeart/2008/layout/LinedList"/>
    <dgm:cxn modelId="{267F7DE4-CF55-4FDF-AC5A-D3EB40689C4E}" type="presOf" srcId="{62B1DB8C-9861-4CEF-8B1E-127EDAF07BC3}" destId="{2F9D8D8C-7F6D-4BA5-B45A-25C53EE8E02C}" srcOrd="0" destOrd="0" presId="urn:microsoft.com/office/officeart/2008/layout/LinedList"/>
    <dgm:cxn modelId="{4EF83FF8-D1F2-4D28-BEB3-762FB5CFE401}" type="presParOf" srcId="{2F9D8D8C-7F6D-4BA5-B45A-25C53EE8E02C}" destId="{028C2969-47A3-4F52-BB1E-E92D03B71F0C}" srcOrd="0" destOrd="0" presId="urn:microsoft.com/office/officeart/2008/layout/LinedList"/>
    <dgm:cxn modelId="{96BA101B-7B81-42A8-A4A9-05560F9CC244}" type="presParOf" srcId="{2F9D8D8C-7F6D-4BA5-B45A-25C53EE8E02C}" destId="{0C43DB4D-9C04-4DB8-A206-7260911C342D}" srcOrd="1" destOrd="0" presId="urn:microsoft.com/office/officeart/2008/layout/LinedList"/>
    <dgm:cxn modelId="{E6F9F6AD-6D93-4E7B-9047-DA2E4C535A10}" type="presParOf" srcId="{0C43DB4D-9C04-4DB8-A206-7260911C342D}" destId="{40241A1E-E3FA-441E-8998-EE9306A18DA1}" srcOrd="0" destOrd="0" presId="urn:microsoft.com/office/officeart/2008/layout/LinedList"/>
    <dgm:cxn modelId="{1539B64E-676B-4F4B-A93A-1D6072D40665}" type="presParOf" srcId="{0C43DB4D-9C04-4DB8-A206-7260911C342D}" destId="{97F22011-B026-479C-85AA-58E74C67B802}" srcOrd="1" destOrd="0" presId="urn:microsoft.com/office/officeart/2008/layout/LinedList"/>
    <dgm:cxn modelId="{7C1960A0-1463-489C-B805-958F474B9C05}" type="presParOf" srcId="{2F9D8D8C-7F6D-4BA5-B45A-25C53EE8E02C}" destId="{9A9A92C0-3AE6-45B3-8292-F6D18DF58C53}" srcOrd="2" destOrd="0" presId="urn:microsoft.com/office/officeart/2008/layout/LinedList"/>
    <dgm:cxn modelId="{CDC59108-DD02-4C22-8519-8BEAE854C204}" type="presParOf" srcId="{2F9D8D8C-7F6D-4BA5-B45A-25C53EE8E02C}" destId="{37C35F26-CB51-42C1-8D6F-D5D521762106}" srcOrd="3" destOrd="0" presId="urn:microsoft.com/office/officeart/2008/layout/LinedList"/>
    <dgm:cxn modelId="{8EB1A063-5648-49B6-BC81-C72D74750957}" type="presParOf" srcId="{37C35F26-CB51-42C1-8D6F-D5D521762106}" destId="{9CF14000-5FE6-452A-ACB9-BF30F3640CDB}" srcOrd="0" destOrd="0" presId="urn:microsoft.com/office/officeart/2008/layout/LinedList"/>
    <dgm:cxn modelId="{A8B74988-7E13-4116-AA48-FCD08FCF73D1}" type="presParOf" srcId="{37C35F26-CB51-42C1-8D6F-D5D521762106}" destId="{633B0382-53BF-493E-B44B-E56C368C99CA}" srcOrd="1" destOrd="0" presId="urn:microsoft.com/office/officeart/2008/layout/LinedList"/>
    <dgm:cxn modelId="{DD25C750-550A-47C3-BB20-118E3F600FD4}" type="presParOf" srcId="{2F9D8D8C-7F6D-4BA5-B45A-25C53EE8E02C}" destId="{B6EB0FBD-0922-43CB-9412-4F71527D3C63}" srcOrd="4" destOrd="0" presId="urn:microsoft.com/office/officeart/2008/layout/LinedList"/>
    <dgm:cxn modelId="{E6EA445B-DC73-415F-9ECC-F3CBD35E474A}" type="presParOf" srcId="{2F9D8D8C-7F6D-4BA5-B45A-25C53EE8E02C}" destId="{0E158DC7-4571-478E-92EF-2B5CAC8D20A3}" srcOrd="5" destOrd="0" presId="urn:microsoft.com/office/officeart/2008/layout/LinedList"/>
    <dgm:cxn modelId="{1A13F9F2-6A8F-411B-A1E6-291B23E42F28}" type="presParOf" srcId="{0E158DC7-4571-478E-92EF-2B5CAC8D20A3}" destId="{C7425AAA-2398-4554-8CDF-B3CD2765FDF7}" srcOrd="0" destOrd="0" presId="urn:microsoft.com/office/officeart/2008/layout/LinedList"/>
    <dgm:cxn modelId="{C4AA583E-A1BB-4053-A0CF-42E19669927E}" type="presParOf" srcId="{0E158DC7-4571-478E-92EF-2B5CAC8D20A3}" destId="{0464F1CC-2F75-41ED-BDF1-C4041DAC75B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8180E-0C36-47FC-BBCB-A61C24C8CEC9}">
      <dsp:nvSpPr>
        <dsp:cNvPr id="0" name=""/>
        <dsp:cNvSpPr/>
      </dsp:nvSpPr>
      <dsp:spPr>
        <a:xfrm>
          <a:off x="0" y="115373"/>
          <a:ext cx="6245265" cy="25857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500" kern="1200">
              <a:solidFill>
                <a:srgbClr val="FFFFFF"/>
              </a:solidFill>
              <a:latin typeface="Aptos" panose="02110004020202020204"/>
              <a:ea typeface="+mn-ea"/>
              <a:cs typeface="+mn-cs"/>
            </a:rPr>
            <a:t>Ontwikkeling goed idee</a:t>
          </a:r>
          <a:endParaRPr lang="en-US" sz="6500" kern="1200">
            <a:solidFill>
              <a:srgbClr val="FFFFFF"/>
            </a:solidFill>
            <a:latin typeface="Aptos" panose="02110004020202020204"/>
            <a:ea typeface="+mn-ea"/>
            <a:cs typeface="+mn-cs"/>
          </a:endParaRPr>
        </a:p>
      </dsp:txBody>
      <dsp:txXfrm>
        <a:off x="126223" y="241596"/>
        <a:ext cx="5992819" cy="2333254"/>
      </dsp:txXfrm>
    </dsp:sp>
    <dsp:sp modelId="{8AB4D99C-2595-4312-8BA9-C435734CC657}">
      <dsp:nvSpPr>
        <dsp:cNvPr id="0" name=""/>
        <dsp:cNvSpPr/>
      </dsp:nvSpPr>
      <dsp:spPr>
        <a:xfrm>
          <a:off x="0" y="2888273"/>
          <a:ext cx="6245265" cy="2585700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500" kern="1200">
              <a:solidFill>
                <a:srgbClr val="FFFFFF"/>
              </a:solidFill>
              <a:latin typeface="Aptos"/>
              <a:ea typeface="+mn-ea"/>
              <a:cs typeface="+mn-cs"/>
            </a:rPr>
            <a:t>Structuur projectplan</a:t>
          </a:r>
          <a:endParaRPr lang="en-US" sz="6500" kern="1200">
            <a:solidFill>
              <a:srgbClr val="FFFFFF"/>
            </a:solidFill>
            <a:latin typeface="Aptos"/>
            <a:ea typeface="+mn-ea"/>
            <a:cs typeface="+mn-cs"/>
          </a:endParaRPr>
        </a:p>
      </dsp:txBody>
      <dsp:txXfrm>
        <a:off x="126223" y="3014496"/>
        <a:ext cx="5992819" cy="23332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8C2969-47A3-4F52-BB1E-E92D03B71F0C}">
      <dsp:nvSpPr>
        <dsp:cNvPr id="0" name=""/>
        <dsp:cNvSpPr/>
      </dsp:nvSpPr>
      <dsp:spPr>
        <a:xfrm>
          <a:off x="0" y="2700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241A1E-E3FA-441E-8998-EE9306A18DA1}">
      <dsp:nvSpPr>
        <dsp:cNvPr id="0" name=""/>
        <dsp:cNvSpPr/>
      </dsp:nvSpPr>
      <dsp:spPr>
        <a:xfrm>
          <a:off x="0" y="2700"/>
          <a:ext cx="6291714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5100" kern="1200"/>
            <a:t>Maak drie groepen</a:t>
          </a:r>
        </a:p>
      </dsp:txBody>
      <dsp:txXfrm>
        <a:off x="0" y="2700"/>
        <a:ext cx="6291714" cy="1841777"/>
      </dsp:txXfrm>
    </dsp:sp>
    <dsp:sp modelId="{9A9A92C0-3AE6-45B3-8292-F6D18DF58C53}">
      <dsp:nvSpPr>
        <dsp:cNvPr id="0" name=""/>
        <dsp:cNvSpPr/>
      </dsp:nvSpPr>
      <dsp:spPr>
        <a:xfrm>
          <a:off x="0" y="1844478"/>
          <a:ext cx="6291714" cy="0"/>
        </a:xfrm>
        <a:prstGeom prst="line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F14000-5FE6-452A-ACB9-BF30F3640CDB}">
      <dsp:nvSpPr>
        <dsp:cNvPr id="0" name=""/>
        <dsp:cNvSpPr/>
      </dsp:nvSpPr>
      <dsp:spPr>
        <a:xfrm>
          <a:off x="0" y="1844478"/>
          <a:ext cx="6291714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5100" kern="1200"/>
            <a:t>Leg de hoofstukken in de juiste volgorde</a:t>
          </a:r>
        </a:p>
      </dsp:txBody>
      <dsp:txXfrm>
        <a:off x="0" y="1844478"/>
        <a:ext cx="6291714" cy="1841777"/>
      </dsp:txXfrm>
    </dsp:sp>
    <dsp:sp modelId="{B6EB0FBD-0922-43CB-9412-4F71527D3C63}">
      <dsp:nvSpPr>
        <dsp:cNvPr id="0" name=""/>
        <dsp:cNvSpPr/>
      </dsp:nvSpPr>
      <dsp:spPr>
        <a:xfrm>
          <a:off x="0" y="3686256"/>
          <a:ext cx="6291714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425AAA-2398-4554-8CDF-B3CD2765FDF7}">
      <dsp:nvSpPr>
        <dsp:cNvPr id="0" name=""/>
        <dsp:cNvSpPr/>
      </dsp:nvSpPr>
      <dsp:spPr>
        <a:xfrm>
          <a:off x="0" y="3686256"/>
          <a:ext cx="6291714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5100" kern="1200"/>
            <a:t>Presenteer je inhoudsopgave</a:t>
          </a:r>
        </a:p>
      </dsp:txBody>
      <dsp:txXfrm>
        <a:off x="0" y="3686256"/>
        <a:ext cx="6291714" cy="18417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6C7024-45AF-B631-D82F-32FB712EAE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CA022A4-4E5D-632B-D140-7B46C3A7B8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62F1E6B-DB90-D83A-1BD8-D7E1867BA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63E35-9A7B-4551-8A9B-C2E26C23C19C}" type="datetimeFigureOut">
              <a:rPr lang="nl-NL" smtClean="0"/>
              <a:t>24-4-2026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E594167-3D53-58E7-01BD-8F9C51BB7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DC1AF53-E55E-B740-B94A-8FE0A076C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E488-E9FF-4C32-B068-93904F0943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2116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7005BB-7DC6-1488-8839-85FBAE4C7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555F6F2-2B73-9FD5-BB86-F10CDF651E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88350D1-EE9E-8023-C67C-7CD92FB9D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63E35-9A7B-4551-8A9B-C2E26C23C19C}" type="datetimeFigureOut">
              <a:rPr lang="nl-NL" smtClean="0"/>
              <a:t>24-4-2026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16838FF-4E46-DF72-9C9D-F8D519896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6475C47-2BAA-962B-43DD-3BF81BB99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E488-E9FF-4C32-B068-93904F0943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715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D8B87ED-3E32-74EB-D1A8-01AF3D53C7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AFF59AD-18BF-9260-1BB5-701E77E7D4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5755612-44D0-4438-3C61-8F938EEF1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63E35-9A7B-4551-8A9B-C2E26C23C19C}" type="datetimeFigureOut">
              <a:rPr lang="nl-NL" smtClean="0"/>
              <a:t>24-4-2026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0B85AEA-F342-3E8C-3EC2-F4CC51D24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F0B6DAD-F0EA-9658-FCF8-2D4FCA8D6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E488-E9FF-4C32-B068-93904F0943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518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1DF9EB-4939-86DD-A911-7C12F53B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4298E35-DE5C-7ED3-C58D-DEA3BAACE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8D0AE51-D594-1CEA-A246-2998CBC43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63E35-9A7B-4551-8A9B-C2E26C23C19C}" type="datetimeFigureOut">
              <a:rPr lang="nl-NL" smtClean="0"/>
              <a:t>24-4-2026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CEFFB1F-12F1-A996-93C6-D56B3EA98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CE12AC9-2936-F6B1-B4C7-99B6F6B1B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E488-E9FF-4C32-B068-93904F0943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3453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0AEA77-7B39-B531-28DF-07784DBF7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61CF867-EACA-86D7-B064-425822B339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36B90F7-EC9E-6C65-3C21-DBCF961B4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63E35-9A7B-4551-8A9B-C2E26C23C19C}" type="datetimeFigureOut">
              <a:rPr lang="nl-NL" smtClean="0"/>
              <a:t>24-4-2026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F1B76AE-AFBB-9C85-F49B-5E8DBD785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420DC05-2ACF-B961-D239-ED7E9BE02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E488-E9FF-4C32-B068-93904F0943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5446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70CFE0-D589-436E-FD6B-1FA067A8B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4DCD80-BC08-AB33-230F-F656BC2C3F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7939470-4DD7-6C2F-2C7D-9F4B8E4517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CD19170-8179-F4E6-7E1A-865E5245F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63E35-9A7B-4551-8A9B-C2E26C23C19C}" type="datetimeFigureOut">
              <a:rPr lang="nl-NL" smtClean="0"/>
              <a:t>24-4-2026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2FDA749-F7FA-28CD-D605-9D236D3E5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43BF6EF-5944-8C24-AA1A-E84FE44C3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E488-E9FF-4C32-B068-93904F0943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3620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8BDF4F-B0F3-E125-3B5F-0A6C6F1A2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D43C927-4053-BAAA-2D70-11B3890F3B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ED3393A-C8D4-18DC-DD9F-4512E86DAC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65BAB9E-CDAE-63DE-5BE7-2F9DB5593D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6B00F8B2-DBE6-3503-8933-8E1DA546D9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D8468CCB-D47D-B27B-37AC-A35F4BC9D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63E35-9A7B-4551-8A9B-C2E26C23C19C}" type="datetimeFigureOut">
              <a:rPr lang="nl-NL" smtClean="0"/>
              <a:t>24-4-2026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DB46DEA-E8D3-22E5-8D65-D623736F7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E6C911E-C8B0-0C80-B51B-6724160FE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E488-E9FF-4C32-B068-93904F0943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735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C7A9E4-9BDC-73B4-7DF4-5EFD5E5F8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0E0AD395-C34F-6C38-0674-37A8F7667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63E35-9A7B-4551-8A9B-C2E26C23C19C}" type="datetimeFigureOut">
              <a:rPr lang="nl-NL" smtClean="0"/>
              <a:t>24-4-2026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AF55990-BE7E-7A4F-632E-D1C3DD476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5F889EA-0645-D863-7391-32DF83C48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E488-E9FF-4C32-B068-93904F0943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8980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71F4209-41AD-BB5F-688B-4FADE7C51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63E35-9A7B-4551-8A9B-C2E26C23C19C}" type="datetimeFigureOut">
              <a:rPr lang="nl-NL" smtClean="0"/>
              <a:t>24-4-2026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094F10C-883E-1D38-0D10-B862402DB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D3CD8AA7-6FBB-B42B-AE71-753832611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E488-E9FF-4C32-B068-93904F0943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9556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6C9326-A32D-FD04-5FA4-FD5D8E6C2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8FAC815-779F-54DD-FFD4-F11077C131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7733309-2806-66BB-0EC4-D7F51120B1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28AC597-D819-E812-98C5-4D9F8C300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63E35-9A7B-4551-8A9B-C2E26C23C19C}" type="datetimeFigureOut">
              <a:rPr lang="nl-NL" smtClean="0"/>
              <a:t>24-4-2026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83841CB-D173-573F-80C7-17991B091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7B45B37-20F5-08E0-27FD-E8656F691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E488-E9FF-4C32-B068-93904F0943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4155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BA6243-364F-A1C3-B59A-4D5BD1923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A422894-B69D-C7C3-B39E-6574E3DF91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C2A6857-9F24-DC1A-84BD-253E1911E5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1E3330C-674C-AE74-CF4F-2B5D48C16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63E35-9A7B-4551-8A9B-C2E26C23C19C}" type="datetimeFigureOut">
              <a:rPr lang="nl-NL" smtClean="0"/>
              <a:t>24-4-2026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1729CD0-2424-D021-ADB0-8A4A9A40C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1C943E1-F8DC-7273-8966-B20C771EA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E488-E9FF-4C32-B068-93904F0943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845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10491FD-AB64-DDDD-AFBF-D6E679F2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A8CB26E-37BB-A82D-8BA2-C87D53B57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2C2427D-8921-98F3-4AE1-A6470F23C8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763E35-9A7B-4551-8A9B-C2E26C23C19C}" type="datetimeFigureOut">
              <a:rPr lang="nl-NL" smtClean="0"/>
              <a:t>24-4-2026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75C788B-ADE3-18F1-1F41-DD3DC994FF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3A9814C-90AF-2A58-4724-2CCDD264A6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8BE488-E9FF-4C32-B068-93904F0943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3731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9EF30C2-29AC-4A0D-BC0A-A679CF113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00500" y="1087403"/>
            <a:ext cx="8191500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69D9584-FBBD-CDCD-EE7E-BCAE863B2C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3520" y="2744662"/>
            <a:ext cx="6589707" cy="2387600"/>
          </a:xfrm>
        </p:spPr>
        <p:txBody>
          <a:bodyPr>
            <a:normAutofit/>
          </a:bodyPr>
          <a:lstStyle/>
          <a:p>
            <a:pPr algn="r"/>
            <a:r>
              <a:rPr lang="nl-NL">
                <a:solidFill>
                  <a:srgbClr val="FFFFFF"/>
                </a:solidFill>
              </a:rPr>
              <a:t>Workshop: Planvorming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8C68F94-7A7F-5E20-5F74-8D666FE319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3520" y="5224337"/>
            <a:ext cx="6589707" cy="1329443"/>
          </a:xfrm>
        </p:spPr>
        <p:txBody>
          <a:bodyPr>
            <a:normAutofit/>
          </a:bodyPr>
          <a:lstStyle/>
          <a:p>
            <a:pPr algn="r"/>
            <a:endParaRPr lang="nl-NL">
              <a:solidFill>
                <a:srgbClr val="FFFFFF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66A0658-1CC4-4B0D-AAB7-A702286AF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241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04F1504-431A-4D86-9091-AE7E4B333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2348" y="1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A804283-B929-4503-802F-4585376E2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D3811F5-514E-49A4-B382-673ED228A4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69044" y="514898"/>
            <a:ext cx="2393351" cy="232842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67AD921-1CEE-4C1B-9AA3-C66D908DD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49740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C36A08F5-3B56-47C5-A371-9187BE56E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539683" y="4203427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70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3AF2D18-B393-4D53-AC46-330AE170D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nl-NL" sz="5400"/>
              <a:t>Wie zijn wij?</a:t>
            </a:r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E35426A-D118-031A-EA8B-AD7C69F3D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 sz="2200" dirty="0"/>
              <a:t>Marjelle Over</a:t>
            </a:r>
            <a:endParaRPr lang="en-US" dirty="0"/>
          </a:p>
          <a:p>
            <a:pPr marL="0" indent="0">
              <a:buNone/>
            </a:pPr>
            <a:r>
              <a:rPr lang="nl-NL" sz="2200" i="1" dirty="0"/>
              <a:t>Adviseur</a:t>
            </a:r>
          </a:p>
          <a:p>
            <a:pPr marL="0" indent="0">
              <a:buNone/>
            </a:pPr>
            <a:r>
              <a:rPr lang="nl-NL" sz="2200" dirty="0"/>
              <a:t>Stichting Kunst &amp; Cultuur</a:t>
            </a:r>
          </a:p>
          <a:p>
            <a:pPr marL="0" indent="0">
              <a:buNone/>
            </a:pPr>
            <a:endParaRPr lang="nl-NL" sz="2200" dirty="0"/>
          </a:p>
          <a:p>
            <a:pPr marL="0" indent="0">
              <a:buNone/>
            </a:pPr>
            <a:r>
              <a:rPr lang="nl-NL" sz="2200" dirty="0"/>
              <a:t>Marike Broekema</a:t>
            </a:r>
          </a:p>
          <a:p>
            <a:pPr marL="0" indent="0">
              <a:buNone/>
            </a:pPr>
            <a:r>
              <a:rPr lang="nl-NL" sz="2200" i="1" dirty="0"/>
              <a:t>Adviseur</a:t>
            </a:r>
            <a:endParaRPr lang="nl-NL" sz="2200" dirty="0"/>
          </a:p>
          <a:p>
            <a:pPr marL="0" indent="0">
              <a:buNone/>
            </a:pPr>
            <a:r>
              <a:rPr lang="nl-NL" sz="2200" dirty="0"/>
              <a:t>CMO STAMM</a:t>
            </a:r>
          </a:p>
          <a:p>
            <a:pPr marL="0" indent="0">
              <a:buNone/>
            </a:pPr>
            <a:endParaRPr lang="nl-NL" sz="2200" dirty="0"/>
          </a:p>
          <a:p>
            <a:pPr marL="0" indent="0">
              <a:buNone/>
            </a:pPr>
            <a:endParaRPr lang="nl-NL" sz="2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E5FF00D-5876-F1F1-EE7B-1B21840444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5916" y="130175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114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71C5CEC-BAE0-048C-9DD4-F42EEFCEB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nl-NL" sz="5400"/>
              <a:t>Stichting Kunst &amp; Cultuur</a:t>
            </a:r>
          </a:p>
        </p:txBody>
      </p:sp>
      <p:sp>
        <p:nvSpPr>
          <p:cNvPr id="38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C0F9FA9-FDA9-2B33-B40C-FAC3CA1DAC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 sz="5400">
                <a:latin typeface="Aptos Display"/>
              </a:rPr>
              <a:t>CMO STAMM</a:t>
            </a:r>
            <a:endParaRPr lang="en-US"/>
          </a:p>
          <a:p>
            <a:endParaRPr lang="nl-NL" sz="190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FF92FD54-40C3-CA7D-9152-D965BF85E0D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1989" r="-1" b="3237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00831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BFABE8F-73C0-E3DC-F245-B7A88ECD2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nl-NL" sz="6200"/>
              <a:t>Doel van de workshop?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F6F6BE7F-8196-A031-6607-DD1220DD42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8698654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5984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A7A6506-F3A1-045D-65CE-981621F6E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lang="nl-NL"/>
              <a:t>De lamp, de auto en de paraplu</a:t>
            </a: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1B60A3A-05CD-8685-09A7-4689E092A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7708"/>
            <a:ext cx="5558489" cy="16154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/>
              <a:t>- Urgentie</a:t>
            </a:r>
            <a:br>
              <a:rPr lang="nl-NL"/>
            </a:br>
            <a:r>
              <a:rPr lang="nl-NL"/>
              <a:t>- Draagvlak</a:t>
            </a:r>
            <a:br>
              <a:rPr lang="nl-NL"/>
            </a:br>
            <a:r>
              <a:rPr lang="nl-NL"/>
              <a:t>- Oplossing</a:t>
            </a:r>
            <a:br>
              <a:rPr lang="nl-NL"/>
            </a:br>
            <a:r>
              <a:rPr lang="nl-NL"/>
              <a:t>- Werkveldanalyse</a:t>
            </a:r>
          </a:p>
          <a:p>
            <a:pPr marL="0" indent="0">
              <a:buNone/>
            </a:pPr>
            <a:endParaRPr lang="nl-NL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Block Arc 45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4" name="Arc 53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85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B503226-7482-DE53-BBB0-7FC330B55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FFFFFF"/>
                </a:solidFill>
              </a:rPr>
              <a:t>Opdracht: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91715559-3C21-28A6-F798-B938139126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1061600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39340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4F4A224-41B5-72F2-6FBF-65DA074A8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lang="nl-NL"/>
              <a:t>Tafelronde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46A55F5-1B14-F7B1-656C-705023D42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>
            <a:normAutofit/>
          </a:bodyPr>
          <a:lstStyle/>
          <a:p>
            <a:r>
              <a:rPr lang="nl-NL"/>
              <a:t>Waarom deze volgorde?</a:t>
            </a:r>
          </a:p>
          <a:p>
            <a:r>
              <a:rPr lang="nl-NL"/>
              <a:t>Welke hoofdstukken zijn onduidelijk en waarom?</a:t>
            </a:r>
          </a:p>
          <a:p>
            <a:pPr marL="0" indent="0">
              <a:buNone/>
            </a:pPr>
            <a:endParaRPr lang="nl-NL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Block Arc 24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3" name="Arc 32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155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918884A-4891-17B6-D511-6D60000FF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nl-NL" sz="3700">
                <a:solidFill>
                  <a:srgbClr val="FFFFFF"/>
                </a:solidFill>
              </a:rPr>
              <a:t>Voorbeeld inhoudsopgave projectplan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8E85031-1E12-5678-46F6-8F70F3D9E7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lnSpcReduction="10000"/>
          </a:bodyPr>
          <a:lstStyle/>
          <a:p>
            <a:r>
              <a:rPr lang="nl-NL"/>
              <a:t>Aanleiding en achtergrond </a:t>
            </a:r>
          </a:p>
          <a:p>
            <a:r>
              <a:rPr lang="nl-NL"/>
              <a:t>Vraagstuk of probleem </a:t>
            </a:r>
          </a:p>
          <a:p>
            <a:r>
              <a:rPr lang="nl-NL"/>
              <a:t>Doelstelling </a:t>
            </a:r>
          </a:p>
          <a:p>
            <a:r>
              <a:rPr lang="nl-NL"/>
              <a:t>Doelgroep </a:t>
            </a:r>
          </a:p>
          <a:p>
            <a:r>
              <a:rPr lang="nl-NL"/>
              <a:t>Resultaten </a:t>
            </a:r>
          </a:p>
          <a:p>
            <a:r>
              <a:rPr lang="nl-NL"/>
              <a:t>Aanpak of activiteiten </a:t>
            </a:r>
          </a:p>
          <a:p>
            <a:r>
              <a:rPr lang="nl-NL" err="1"/>
              <a:t>Inputs</a:t>
            </a:r>
            <a:r>
              <a:rPr lang="nl-NL"/>
              <a:t> </a:t>
            </a:r>
          </a:p>
          <a:p>
            <a:r>
              <a:rPr lang="nl-NL"/>
              <a:t>Risico’s en voorwaarden </a:t>
            </a:r>
          </a:p>
          <a:p>
            <a:r>
              <a:rPr lang="nl-NL"/>
              <a:t>Monitoring en evaluatie </a:t>
            </a:r>
          </a:p>
          <a:p>
            <a:r>
              <a:rPr lang="nl-NL"/>
              <a:t>Organisatie </a:t>
            </a:r>
          </a:p>
          <a:p>
            <a:r>
              <a:rPr lang="nl-NL"/>
              <a:t>Planning </a:t>
            </a:r>
          </a:p>
          <a:p>
            <a:r>
              <a:rPr lang="nl-NL"/>
              <a:t>Begroting &amp; Dekkingsplan</a:t>
            </a:r>
          </a:p>
          <a:p>
            <a:pPr marL="0" indent="0" fontAlgn="base">
              <a:buNone/>
            </a:pPr>
            <a:endParaRPr lang="nl-NL" sz="2000"/>
          </a:p>
        </p:txBody>
      </p:sp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id="{6687551E-CBBB-BE98-330A-861F15B8EF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7883" y="1028240"/>
            <a:ext cx="4370471" cy="3469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292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775DA6C-D49A-8439-B05D-017E78003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nl-NL"/>
              <a:t>En nu?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2AA8938-A71F-D2E3-A5F4-BD660623D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nl-NL"/>
              <a:t>Hoe gaan we van projectplan naar de uitvoering van het project?</a:t>
            </a:r>
          </a:p>
          <a:p>
            <a:r>
              <a:rPr lang="nl-NL"/>
              <a:t>Hoe kom ik aan geld?</a:t>
            </a:r>
          </a:p>
          <a:p>
            <a:pPr marL="0" indent="0">
              <a:buNone/>
            </a:pPr>
            <a:endParaRPr lang="nl-NL"/>
          </a:p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523136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73558FB1715C46BF5B1D647F247498" ma:contentTypeVersion="4" ma:contentTypeDescription="Create a new document." ma:contentTypeScope="" ma:versionID="1263d436a8d9ab2d276b7b0fa9270224">
  <xsd:schema xmlns:xsd="http://www.w3.org/2001/XMLSchema" xmlns:xs="http://www.w3.org/2001/XMLSchema" xmlns:p="http://schemas.microsoft.com/office/2006/metadata/properties" xmlns:ns2="13e0716e-e657-40c5-836c-6f8e47f95c9d" targetNamespace="http://schemas.microsoft.com/office/2006/metadata/properties" ma:root="true" ma:fieldsID="0fc37791604e136e1e8e1c6bdffc6cb5" ns2:_="">
    <xsd:import namespace="13e0716e-e657-40c5-836c-6f8e47f95c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e0716e-e657-40c5-836c-6f8e47f95c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54A03B-8747-4F7F-A07E-E078E049866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A123AD7-9F88-4A93-B3CE-9AE80CD1F1F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B00D1DF-AA6B-4477-9840-7AADA0FA69DA}">
  <ds:schemaRefs>
    <ds:schemaRef ds:uri="13e0716e-e657-40c5-836c-6f8e47f95c9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</Words>
  <Application>Microsoft Office PowerPoint</Application>
  <PresentationFormat>Breedbeeld</PresentationFormat>
  <Paragraphs>39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Kantoorthema</vt:lpstr>
      <vt:lpstr>Workshop: Planvorming</vt:lpstr>
      <vt:lpstr>Wie zijn wij?</vt:lpstr>
      <vt:lpstr>Stichting Kunst &amp; Cultuur</vt:lpstr>
      <vt:lpstr>Doel van de workshop?</vt:lpstr>
      <vt:lpstr>De lamp, de auto en de paraplu</vt:lpstr>
      <vt:lpstr>Opdracht:</vt:lpstr>
      <vt:lpstr>Tafelronde</vt:lpstr>
      <vt:lpstr>Voorbeeld inhoudsopgave projectplan</vt:lpstr>
      <vt:lpstr>En nu?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Erik De Vries</dc:creator>
  <cp:lastModifiedBy>Marike Broekema</cp:lastModifiedBy>
  <cp:revision>18</cp:revision>
  <dcterms:created xsi:type="dcterms:W3CDTF">2025-11-18T12:46:31Z</dcterms:created>
  <dcterms:modified xsi:type="dcterms:W3CDTF">2026-04-24T06:48:40Z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0x0101009573558FB1715C46BF5B1D647F247498</vt:lpwstr>
  </property>
</Properties>
</file>