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314" r:id="rId3"/>
    <p:sldId id="261" r:id="rId4"/>
    <p:sldId id="259" r:id="rId5"/>
    <p:sldId id="257" r:id="rId6"/>
    <p:sldId id="274" r:id="rId7"/>
    <p:sldId id="265" r:id="rId8"/>
    <p:sldId id="311" r:id="rId9"/>
    <p:sldId id="312" r:id="rId10"/>
    <p:sldId id="310" r:id="rId11"/>
    <p:sldId id="266" r:id="rId12"/>
    <p:sldId id="313" r:id="rId13"/>
    <p:sldId id="315" r:id="rId14"/>
    <p:sldId id="289" r:id="rId15"/>
  </p:sldIdLst>
  <p:sldSz cx="9144000" cy="5143500" type="screen16x9"/>
  <p:notesSz cx="6858000" cy="9144000"/>
  <p:embeddedFontLst>
    <p:embeddedFont>
      <p:font typeface="Jua" panose="020B0604020202020204" charset="-127"/>
      <p:regular r:id="rId17"/>
    </p:embeddedFont>
    <p:embeddedFont>
      <p:font typeface="Nanum Gothic" panose="020B0604020202020204" charset="-127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8D593E-BCA0-4CF8-A84E-17A58C9C7849}">
  <a:tblStyle styleId="{5A8D593E-BCA0-4CF8-A84E-17A58C9C78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>
          <a:extLst>
            <a:ext uri="{FF2B5EF4-FFF2-40B4-BE49-F238E27FC236}">
              <a16:creationId xmlns:a16="http://schemas.microsoft.com/office/drawing/2014/main" id="{7B4F98F1-D066-7EF8-F5E5-8905C4B3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8b02e7038b_0_16998:notes">
            <a:extLst>
              <a:ext uri="{FF2B5EF4-FFF2-40B4-BE49-F238E27FC236}">
                <a16:creationId xmlns:a16="http://schemas.microsoft.com/office/drawing/2014/main" id="{35F8157C-C205-43EE-61DE-E3670FE610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8b02e7038b_0_16998:notes">
            <a:extLst>
              <a:ext uri="{FF2B5EF4-FFF2-40B4-BE49-F238E27FC236}">
                <a16:creationId xmlns:a16="http://schemas.microsoft.com/office/drawing/2014/main" id="{8D9F3C5E-F902-B926-495F-F1B9FE641D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21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0" name="Google Shape;7410;g820fba0ecb_0_4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1" name="Google Shape;7411;g820fba0ecb_0_4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>
          <a:extLst>
            <a:ext uri="{FF2B5EF4-FFF2-40B4-BE49-F238E27FC236}">
              <a16:creationId xmlns:a16="http://schemas.microsoft.com/office/drawing/2014/main" id="{990FF530-6A3D-A114-71DB-E3459FCD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8b02e7038b_0_16998:notes">
            <a:extLst>
              <a:ext uri="{FF2B5EF4-FFF2-40B4-BE49-F238E27FC236}">
                <a16:creationId xmlns:a16="http://schemas.microsoft.com/office/drawing/2014/main" id="{09006EB2-7097-3E99-C68B-4677FC430B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8b02e7038b_0_16998:notes">
            <a:extLst>
              <a:ext uri="{FF2B5EF4-FFF2-40B4-BE49-F238E27FC236}">
                <a16:creationId xmlns:a16="http://schemas.microsoft.com/office/drawing/2014/main" id="{4982EC23-448E-A319-24DE-CD7F483BDD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27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" name="Google Shape;9013;g8217f6b57a_3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4" name="Google Shape;9014;g8217f6b57a_3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8">
          <a:extLst>
            <a:ext uri="{FF2B5EF4-FFF2-40B4-BE49-F238E27FC236}">
              <a16:creationId xmlns:a16="http://schemas.microsoft.com/office/drawing/2014/main" id="{CA007ABF-AE6C-391E-1829-0490C6BD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9" name="Google Shape;7009;g820fba0ecb_0_2337:notes">
            <a:extLst>
              <a:ext uri="{FF2B5EF4-FFF2-40B4-BE49-F238E27FC236}">
                <a16:creationId xmlns:a16="http://schemas.microsoft.com/office/drawing/2014/main" id="{2D17CF62-9827-33CB-1AAD-8003C7F0CC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0" name="Google Shape;7010;g820fba0ecb_0_2337:notes">
            <a:extLst>
              <a:ext uri="{FF2B5EF4-FFF2-40B4-BE49-F238E27FC236}">
                <a16:creationId xmlns:a16="http://schemas.microsoft.com/office/drawing/2014/main" id="{24B05D49-1B34-10FC-F4D3-8AF9258CE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17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9" name="Google Shape;7009;g820fba0ecb_0_2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0" name="Google Shape;7010;g820fba0ecb_0_2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8" name="Google Shape;6538;g8a1a4a9d2e_0_3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9" name="Google Shape;6539;g8a1a4a9d2e_0_3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8b02e7038b_0_17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8b02e7038b_0_17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8b02e7038b_0_16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8b02e7038b_0_16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>
          <a:extLst>
            <a:ext uri="{FF2B5EF4-FFF2-40B4-BE49-F238E27FC236}">
              <a16:creationId xmlns:a16="http://schemas.microsoft.com/office/drawing/2014/main" id="{FE7EAB72-27CD-3B3B-95B0-ED6F70871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8b02e7038b_0_16998:notes">
            <a:extLst>
              <a:ext uri="{FF2B5EF4-FFF2-40B4-BE49-F238E27FC236}">
                <a16:creationId xmlns:a16="http://schemas.microsoft.com/office/drawing/2014/main" id="{03363939-FA9B-35BF-74DB-DA0478DE6E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8b02e7038b_0_16998:notes">
            <a:extLst>
              <a:ext uri="{FF2B5EF4-FFF2-40B4-BE49-F238E27FC236}">
                <a16:creationId xmlns:a16="http://schemas.microsoft.com/office/drawing/2014/main" id="{4F2144C7-E750-E5DB-C8AA-D6DBF62053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93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>
          <a:extLst>
            <a:ext uri="{FF2B5EF4-FFF2-40B4-BE49-F238E27FC236}">
              <a16:creationId xmlns:a16="http://schemas.microsoft.com/office/drawing/2014/main" id="{96CD8E6B-4536-86CF-1E7C-FCA82FBE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8b02e7038b_0_16998:notes">
            <a:extLst>
              <a:ext uri="{FF2B5EF4-FFF2-40B4-BE49-F238E27FC236}">
                <a16:creationId xmlns:a16="http://schemas.microsoft.com/office/drawing/2014/main" id="{6DF6E5C2-7B01-7AB3-F31A-497B89365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8b02e7038b_0_16998:notes">
            <a:extLst>
              <a:ext uri="{FF2B5EF4-FFF2-40B4-BE49-F238E27FC236}">
                <a16:creationId xmlns:a16="http://schemas.microsoft.com/office/drawing/2014/main" id="{2B2636F5-5051-EF07-EA93-B981E6AE75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47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62304">
            <a:off x="8363301" y="118919"/>
            <a:ext cx="701409" cy="1468746"/>
            <a:chOff x="8694925" y="207725"/>
            <a:chExt cx="701375" cy="1468675"/>
          </a:xfrm>
        </p:grpSpPr>
        <p:sp>
          <p:nvSpPr>
            <p:cNvPr id="10" name="Google Shape;10;p2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6540250" y="-365125"/>
            <a:ext cx="982400" cy="1809250"/>
            <a:chOff x="6601775" y="1650925"/>
            <a:chExt cx="982400" cy="1809250"/>
          </a:xfrm>
        </p:grpSpPr>
        <p:sp>
          <p:nvSpPr>
            <p:cNvPr id="55" name="Google Shape;55;p2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7545763" y="599800"/>
            <a:ext cx="742225" cy="1554100"/>
            <a:chOff x="7561625" y="125650"/>
            <a:chExt cx="742225" cy="1554100"/>
          </a:xfrm>
        </p:grpSpPr>
        <p:sp>
          <p:nvSpPr>
            <p:cNvPr id="80" name="Google Shape;80;p2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 rot="1586216">
            <a:off x="6429292" y="3984770"/>
            <a:ext cx="784728" cy="1674653"/>
            <a:chOff x="5909625" y="3402475"/>
            <a:chExt cx="784750" cy="1674700"/>
          </a:xfrm>
        </p:grpSpPr>
        <p:sp>
          <p:nvSpPr>
            <p:cNvPr id="123" name="Google Shape;12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"/>
          <p:cNvGrpSpPr/>
          <p:nvPr/>
        </p:nvGrpSpPr>
        <p:grpSpPr>
          <a:xfrm rot="-373388">
            <a:off x="239694" y="138541"/>
            <a:ext cx="718870" cy="1429490"/>
            <a:chOff x="4814675" y="3717725"/>
            <a:chExt cx="718875" cy="1429500"/>
          </a:xfrm>
        </p:grpSpPr>
        <p:sp>
          <p:nvSpPr>
            <p:cNvPr id="161" name="Google Shape;161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"/>
          <p:cNvGrpSpPr/>
          <p:nvPr/>
        </p:nvGrpSpPr>
        <p:grpSpPr>
          <a:xfrm>
            <a:off x="8512038" y="1915238"/>
            <a:ext cx="627975" cy="1457875"/>
            <a:chOff x="6277375" y="207700"/>
            <a:chExt cx="627975" cy="1457875"/>
          </a:xfrm>
        </p:grpSpPr>
        <p:sp>
          <p:nvSpPr>
            <p:cNvPr id="223" name="Google Shape;223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1346575" y="2461725"/>
            <a:ext cx="880675" cy="1381250"/>
            <a:chOff x="4678725" y="213425"/>
            <a:chExt cx="880675" cy="1381250"/>
          </a:xfrm>
        </p:grpSpPr>
        <p:sp>
          <p:nvSpPr>
            <p:cNvPr id="297" name="Google Shape;297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2"/>
          <p:cNvGrpSpPr/>
          <p:nvPr/>
        </p:nvGrpSpPr>
        <p:grpSpPr>
          <a:xfrm>
            <a:off x="8359850" y="4109363"/>
            <a:ext cx="932350" cy="1637175"/>
            <a:chOff x="8451425" y="3510050"/>
            <a:chExt cx="932350" cy="1637175"/>
          </a:xfrm>
        </p:grpSpPr>
        <p:sp>
          <p:nvSpPr>
            <p:cNvPr id="396" name="Google Shape;396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2"/>
          <p:cNvGrpSpPr/>
          <p:nvPr/>
        </p:nvGrpSpPr>
        <p:grpSpPr>
          <a:xfrm rot="871439">
            <a:off x="7743317" y="2854885"/>
            <a:ext cx="626337" cy="1655148"/>
            <a:chOff x="7905200" y="2089425"/>
            <a:chExt cx="626300" cy="1655050"/>
          </a:xfrm>
        </p:grpSpPr>
        <p:sp>
          <p:nvSpPr>
            <p:cNvPr id="540" name="Google Shape;540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"/>
          <p:cNvGrpSpPr/>
          <p:nvPr/>
        </p:nvGrpSpPr>
        <p:grpSpPr>
          <a:xfrm rot="518340">
            <a:off x="-18321" y="1747503"/>
            <a:ext cx="819730" cy="1691432"/>
            <a:chOff x="8941775" y="1754475"/>
            <a:chExt cx="819775" cy="1691525"/>
          </a:xfrm>
        </p:grpSpPr>
        <p:sp>
          <p:nvSpPr>
            <p:cNvPr id="610" name="Google Shape;610;p2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"/>
          <p:cNvGrpSpPr/>
          <p:nvPr/>
        </p:nvGrpSpPr>
        <p:grpSpPr>
          <a:xfrm flipH="1">
            <a:off x="1187575" y="539500"/>
            <a:ext cx="784750" cy="1674700"/>
            <a:chOff x="5909625" y="3402475"/>
            <a:chExt cx="784750" cy="1674700"/>
          </a:xfrm>
        </p:grpSpPr>
        <p:sp>
          <p:nvSpPr>
            <p:cNvPr id="683" name="Google Shape;68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"/>
          <p:cNvGrpSpPr/>
          <p:nvPr/>
        </p:nvGrpSpPr>
        <p:grpSpPr>
          <a:xfrm flipH="1">
            <a:off x="325125" y="3373125"/>
            <a:ext cx="932350" cy="1637175"/>
            <a:chOff x="8451425" y="3510050"/>
            <a:chExt cx="932350" cy="1637175"/>
          </a:xfrm>
        </p:grpSpPr>
        <p:sp>
          <p:nvSpPr>
            <p:cNvPr id="721" name="Google Shape;721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"/>
          <p:cNvGrpSpPr/>
          <p:nvPr/>
        </p:nvGrpSpPr>
        <p:grpSpPr>
          <a:xfrm rot="-670505" flipH="1">
            <a:off x="1626452" y="3960952"/>
            <a:ext cx="811267" cy="1615185"/>
            <a:chOff x="7198025" y="3729625"/>
            <a:chExt cx="811300" cy="1615250"/>
          </a:xfrm>
        </p:grpSpPr>
        <p:sp>
          <p:nvSpPr>
            <p:cNvPr id="865" name="Google Shape;865;p2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"/>
          <p:cNvGrpSpPr/>
          <p:nvPr/>
        </p:nvGrpSpPr>
        <p:grpSpPr>
          <a:xfrm rot="-373388">
            <a:off x="6934519" y="2122528"/>
            <a:ext cx="718870" cy="1429490"/>
            <a:chOff x="4814675" y="3717725"/>
            <a:chExt cx="718875" cy="1429500"/>
          </a:xfrm>
        </p:grpSpPr>
        <p:sp>
          <p:nvSpPr>
            <p:cNvPr id="1044" name="Google Shape;1044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2"/>
          <p:cNvGrpSpPr/>
          <p:nvPr/>
        </p:nvGrpSpPr>
        <p:grpSpPr>
          <a:xfrm>
            <a:off x="5029225" y="-240775"/>
            <a:ext cx="880675" cy="1381250"/>
            <a:chOff x="4678725" y="213425"/>
            <a:chExt cx="880675" cy="1381250"/>
          </a:xfrm>
        </p:grpSpPr>
        <p:sp>
          <p:nvSpPr>
            <p:cNvPr id="1106" name="Google Shape;1106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"/>
          <p:cNvGrpSpPr/>
          <p:nvPr/>
        </p:nvGrpSpPr>
        <p:grpSpPr>
          <a:xfrm rot="841674">
            <a:off x="4899307" y="4352483"/>
            <a:ext cx="880695" cy="1381282"/>
            <a:chOff x="4678725" y="213425"/>
            <a:chExt cx="880675" cy="1381250"/>
          </a:xfrm>
        </p:grpSpPr>
        <p:sp>
          <p:nvSpPr>
            <p:cNvPr id="1205" name="Google Shape;1205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"/>
          <p:cNvGrpSpPr/>
          <p:nvPr/>
        </p:nvGrpSpPr>
        <p:grpSpPr>
          <a:xfrm>
            <a:off x="3594700" y="-514587"/>
            <a:ext cx="626300" cy="1655050"/>
            <a:chOff x="7905200" y="2089425"/>
            <a:chExt cx="626300" cy="1655050"/>
          </a:xfrm>
        </p:grpSpPr>
        <p:sp>
          <p:nvSpPr>
            <p:cNvPr id="1304" name="Google Shape;1304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2"/>
          <p:cNvGrpSpPr/>
          <p:nvPr/>
        </p:nvGrpSpPr>
        <p:grpSpPr>
          <a:xfrm>
            <a:off x="3510125" y="4362025"/>
            <a:ext cx="627975" cy="1457875"/>
            <a:chOff x="6277375" y="207700"/>
            <a:chExt cx="627975" cy="1457875"/>
          </a:xfrm>
        </p:grpSpPr>
        <p:sp>
          <p:nvSpPr>
            <p:cNvPr id="1374" name="Google Shape;1374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2"/>
          <p:cNvGrpSpPr/>
          <p:nvPr/>
        </p:nvGrpSpPr>
        <p:grpSpPr>
          <a:xfrm rot="922061">
            <a:off x="2169033" y="-346644"/>
            <a:ext cx="804737" cy="1593001"/>
            <a:chOff x="5752000" y="1322550"/>
            <a:chExt cx="804775" cy="1593075"/>
          </a:xfrm>
        </p:grpSpPr>
        <p:sp>
          <p:nvSpPr>
            <p:cNvPr id="1448" name="Google Shape;1448;p2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2"/>
          <p:cNvSpPr txBox="1">
            <a:spLocks noGrp="1"/>
          </p:cNvSpPr>
          <p:nvPr>
            <p:ph type="subTitle" idx="1"/>
          </p:nvPr>
        </p:nvSpPr>
        <p:spPr>
          <a:xfrm>
            <a:off x="3227850" y="3170982"/>
            <a:ext cx="26883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4" name="Google Shape;1584;p2"/>
          <p:cNvSpPr txBox="1">
            <a:spLocks noGrp="1"/>
          </p:cNvSpPr>
          <p:nvPr>
            <p:ph type="ctrTitle"/>
          </p:nvPr>
        </p:nvSpPr>
        <p:spPr>
          <a:xfrm>
            <a:off x="2601450" y="1467687"/>
            <a:ext cx="39411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60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2">
    <p:bg>
      <p:bgPr>
        <a:solidFill>
          <a:schemeClr val="lt1"/>
        </a:solidFill>
        <a:effectLst/>
      </p:bgPr>
    </p:bg>
    <p:spTree>
      <p:nvGrpSpPr>
        <p:cNvPr id="1" name="Shape 6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7" name="Google Shape;6507;p32"/>
          <p:cNvSpPr/>
          <p:nvPr/>
        </p:nvSpPr>
        <p:spPr>
          <a:xfrm rot="682420">
            <a:off x="742978" y="37856"/>
            <a:ext cx="7370094" cy="4916442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508" name="Google Shape;6508;p32"/>
          <p:cNvSpPr txBox="1">
            <a:spLocks noGrp="1"/>
          </p:cNvSpPr>
          <p:nvPr>
            <p:ph type="ctrTitle"/>
          </p:nvPr>
        </p:nvSpPr>
        <p:spPr>
          <a:xfrm>
            <a:off x="3082200" y="910918"/>
            <a:ext cx="2979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Jua"/>
              <a:buNone/>
              <a:defRPr sz="50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09" name="Google Shape;6509;p32"/>
          <p:cNvSpPr txBox="1">
            <a:spLocks noGrp="1"/>
          </p:cNvSpPr>
          <p:nvPr>
            <p:ph type="subTitle" idx="1"/>
          </p:nvPr>
        </p:nvSpPr>
        <p:spPr>
          <a:xfrm>
            <a:off x="2272350" y="1922550"/>
            <a:ext cx="4599300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510" name="Google Shape;6510;p32"/>
          <p:cNvSpPr txBox="1"/>
          <p:nvPr/>
        </p:nvSpPr>
        <p:spPr>
          <a:xfrm>
            <a:off x="2100450" y="3951100"/>
            <a:ext cx="4943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6511" name="Google Shape;6511;p32"/>
          <p:cNvSpPr/>
          <p:nvPr/>
        </p:nvSpPr>
        <p:spPr>
          <a:xfrm rot="-8393758">
            <a:off x="1426292" y="259169"/>
            <a:ext cx="458065" cy="838151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12" name="Google Shape;6512;p32"/>
          <p:cNvSpPr/>
          <p:nvPr/>
        </p:nvSpPr>
        <p:spPr>
          <a:xfrm rot="2314910">
            <a:off x="7608722" y="4155210"/>
            <a:ext cx="305476" cy="559012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"/>
          <p:cNvSpPr txBox="1">
            <a:spLocks noGrp="1"/>
          </p:cNvSpPr>
          <p:nvPr>
            <p:ph type="ctrTitle"/>
          </p:nvPr>
        </p:nvSpPr>
        <p:spPr>
          <a:xfrm>
            <a:off x="2628900" y="2070300"/>
            <a:ext cx="3886200" cy="13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7" name="Google Shape;1587;p3"/>
          <p:cNvSpPr txBox="1">
            <a:spLocks noGrp="1"/>
          </p:cNvSpPr>
          <p:nvPr>
            <p:ph type="subTitle" idx="1"/>
          </p:nvPr>
        </p:nvSpPr>
        <p:spPr>
          <a:xfrm>
            <a:off x="3058650" y="3249888"/>
            <a:ext cx="30267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8" name="Google Shape;1588;p3"/>
          <p:cNvSpPr txBox="1">
            <a:spLocks noGrp="1"/>
          </p:cNvSpPr>
          <p:nvPr>
            <p:ph type="title" idx="2" hasCustomPrompt="1"/>
          </p:nvPr>
        </p:nvSpPr>
        <p:spPr>
          <a:xfrm>
            <a:off x="3979050" y="990596"/>
            <a:ext cx="11859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7000" b="1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"/>
          <p:cNvGrpSpPr/>
          <p:nvPr/>
        </p:nvGrpSpPr>
        <p:grpSpPr>
          <a:xfrm rot="616907">
            <a:off x="8143110" y="249165"/>
            <a:ext cx="701416" cy="1468762"/>
            <a:chOff x="8694925" y="207725"/>
            <a:chExt cx="701375" cy="1468675"/>
          </a:xfrm>
        </p:grpSpPr>
        <p:sp>
          <p:nvSpPr>
            <p:cNvPr id="1591" name="Google Shape;1591;p4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4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36" name="Google Shape;163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7" name="Google Shape;1637;p4"/>
          <p:cNvSpPr txBox="1">
            <a:spLocks noGrp="1"/>
          </p:cNvSpPr>
          <p:nvPr>
            <p:ph type="subTitle" idx="1"/>
          </p:nvPr>
        </p:nvSpPr>
        <p:spPr>
          <a:xfrm>
            <a:off x="1126350" y="1162200"/>
            <a:ext cx="6891300" cy="32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2">
    <p:bg>
      <p:bgPr>
        <a:solidFill>
          <a:schemeClr val="dk2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_AND_BODY_1">
    <p:bg>
      <p:bgPr>
        <a:solidFill>
          <a:schemeClr val="dk2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6"/>
          <p:cNvSpPr/>
          <p:nvPr/>
        </p:nvSpPr>
        <p:spPr>
          <a:xfrm rot="682357">
            <a:off x="-24222" y="-72353"/>
            <a:ext cx="8664736" cy="5460439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42" name="Google Shape;1642;p6"/>
          <p:cNvSpPr txBox="1">
            <a:spLocks noGrp="1"/>
          </p:cNvSpPr>
          <p:nvPr>
            <p:ph type="subTitle" idx="1"/>
          </p:nvPr>
        </p:nvSpPr>
        <p:spPr>
          <a:xfrm>
            <a:off x="2043900" y="1513950"/>
            <a:ext cx="50562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43" name="Google Shape;164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_1_1">
    <p:bg>
      <p:bgPr>
        <a:solidFill>
          <a:schemeClr val="lt1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8"/>
          <p:cNvSpPr/>
          <p:nvPr/>
        </p:nvSpPr>
        <p:spPr>
          <a:xfrm rot="-682357" flipH="1">
            <a:off x="356753" y="-23178"/>
            <a:ext cx="8664736" cy="5460439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50" name="Google Shape;1650;p8"/>
          <p:cNvSpPr txBox="1">
            <a:spLocks noGrp="1"/>
          </p:cNvSpPr>
          <p:nvPr>
            <p:ph type="subTitle" idx="1"/>
          </p:nvPr>
        </p:nvSpPr>
        <p:spPr>
          <a:xfrm>
            <a:off x="1784100" y="1513950"/>
            <a:ext cx="55758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51" name="Google Shape;1651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2" name="Google Shape;1652;p8"/>
          <p:cNvSpPr/>
          <p:nvPr/>
        </p:nvSpPr>
        <p:spPr>
          <a:xfrm rot="-8393748">
            <a:off x="434379" y="316987"/>
            <a:ext cx="346767" cy="6344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53" name="Google Shape;1653;p8"/>
          <p:cNvSpPr/>
          <p:nvPr/>
        </p:nvSpPr>
        <p:spPr>
          <a:xfrm rot="2314910">
            <a:off x="8395297" y="4155210"/>
            <a:ext cx="305476" cy="559012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">
    <p:bg>
      <p:bgPr>
        <a:noFill/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4"/>
          <p:cNvSpPr/>
          <p:nvPr/>
        </p:nvSpPr>
        <p:spPr>
          <a:xfrm rot="643950" flipH="1">
            <a:off x="420878" y="-430694"/>
            <a:ext cx="8379944" cy="6407838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6"/>
          <p:cNvSpPr/>
          <p:nvPr/>
        </p:nvSpPr>
        <p:spPr>
          <a:xfrm rot="643864" flipH="1">
            <a:off x="197905" y="-753864"/>
            <a:ext cx="8748179" cy="6651226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24" name="Google Shape;172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5" name="Google Shape;1725;p16"/>
          <p:cNvSpPr/>
          <p:nvPr/>
        </p:nvSpPr>
        <p:spPr>
          <a:xfrm rot="-8393748">
            <a:off x="876829" y="37112"/>
            <a:ext cx="346767" cy="6344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26" name="Google Shape;1726;p16"/>
          <p:cNvSpPr/>
          <p:nvPr/>
        </p:nvSpPr>
        <p:spPr>
          <a:xfrm rot="3553168">
            <a:off x="7387479" y="4330065"/>
            <a:ext cx="305479" cy="559038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21"/>
          <p:cNvSpPr txBox="1">
            <a:spLocks noGrp="1"/>
          </p:cNvSpPr>
          <p:nvPr>
            <p:ph type="title"/>
          </p:nvPr>
        </p:nvSpPr>
        <p:spPr>
          <a:xfrm>
            <a:off x="1591650" y="1618225"/>
            <a:ext cx="5960700" cy="15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7" name="Google Shape;3317;p21"/>
          <p:cNvSpPr txBox="1">
            <a:spLocks noGrp="1"/>
          </p:cNvSpPr>
          <p:nvPr>
            <p:ph type="subTitle" idx="1"/>
          </p:nvPr>
        </p:nvSpPr>
        <p:spPr>
          <a:xfrm>
            <a:off x="3111447" y="3079175"/>
            <a:ext cx="29211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3318" name="Google Shape;3318;p21"/>
          <p:cNvSpPr/>
          <p:nvPr/>
        </p:nvSpPr>
        <p:spPr>
          <a:xfrm rot="-7824743">
            <a:off x="673521" y="391272"/>
            <a:ext cx="649701" cy="1188681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319" name="Google Shape;3319;p21"/>
          <p:cNvSpPr/>
          <p:nvPr/>
        </p:nvSpPr>
        <p:spPr>
          <a:xfrm rot="2825555">
            <a:off x="8217959" y="3920636"/>
            <a:ext cx="559910" cy="1024244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a"/>
              <a:buNone/>
              <a:defRPr sz="2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Char char="●"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60" r:id="rId7"/>
    <p:sldLayoutId id="2147483662" r:id="rId8"/>
    <p:sldLayoutId id="2147483667" r:id="rId9"/>
    <p:sldLayoutId id="2147483675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llo@vrijwilligersdrenthe.n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35"/>
          <p:cNvSpPr/>
          <p:nvPr/>
        </p:nvSpPr>
        <p:spPr>
          <a:xfrm>
            <a:off x="2340900" y="1260650"/>
            <a:ext cx="4462184" cy="2946750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522" name="Google Shape;6522;p35"/>
          <p:cNvSpPr txBox="1">
            <a:spLocks noGrp="1"/>
          </p:cNvSpPr>
          <p:nvPr>
            <p:ph type="ctrTitle"/>
          </p:nvPr>
        </p:nvSpPr>
        <p:spPr>
          <a:xfrm>
            <a:off x="2601450" y="1467687"/>
            <a:ext cx="39411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Sociale Veiligheid</a:t>
            </a:r>
            <a:endParaRPr b="0" dirty="0"/>
          </a:p>
        </p:txBody>
      </p:sp>
      <p:sp>
        <p:nvSpPr>
          <p:cNvPr id="6523" name="Google Shape;6523;p35"/>
          <p:cNvSpPr txBox="1">
            <a:spLocks noGrp="1"/>
          </p:cNvSpPr>
          <p:nvPr>
            <p:ph type="subTitle" idx="1"/>
          </p:nvPr>
        </p:nvSpPr>
        <p:spPr>
          <a:xfrm>
            <a:off x="3227842" y="3342574"/>
            <a:ext cx="26883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09-04-2026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>
          <a:extLst>
            <a:ext uri="{FF2B5EF4-FFF2-40B4-BE49-F238E27FC236}">
              <a16:creationId xmlns:a16="http://schemas.microsoft.com/office/drawing/2014/main" id="{C3A01C8A-2637-1674-4038-552B8DB3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4" name="Google Shape;7364;p44">
            <a:extLst>
              <a:ext uri="{FF2B5EF4-FFF2-40B4-BE49-F238E27FC236}">
                <a16:creationId xmlns:a16="http://schemas.microsoft.com/office/drawing/2014/main" id="{53B4C206-953F-BAA3-15EC-A301019204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84100" y="1513950"/>
            <a:ext cx="55758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nl-NL" sz="2000" dirty="0"/>
              <a:t>“Het is in een vrijwilligersorganisatie lastiger om mensen aan te spreken op gedrag dan in een betaalde werkomgeving.”</a:t>
            </a:r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lvl="0" indent="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</a:pPr>
            <a:endParaRPr dirty="0"/>
          </a:p>
        </p:txBody>
      </p:sp>
      <p:sp>
        <p:nvSpPr>
          <p:cNvPr id="7365" name="Google Shape;7365;p44">
            <a:extLst>
              <a:ext uri="{FF2B5EF4-FFF2-40B4-BE49-F238E27FC236}">
                <a16:creationId xmlns:a16="http://schemas.microsoft.com/office/drawing/2014/main" id="{AD0F8E6C-7A86-1FE2-1BFE-444156DCC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Stelling 4</a:t>
            </a:r>
            <a:endParaRPr dirty="0"/>
          </a:p>
        </p:txBody>
      </p:sp>
      <p:grpSp>
        <p:nvGrpSpPr>
          <p:cNvPr id="7366" name="Google Shape;7366;p44">
            <a:extLst>
              <a:ext uri="{FF2B5EF4-FFF2-40B4-BE49-F238E27FC236}">
                <a16:creationId xmlns:a16="http://schemas.microsoft.com/office/drawing/2014/main" id="{12302E4B-585E-89B4-7C61-B8159C6209B6}"/>
              </a:ext>
            </a:extLst>
          </p:cNvPr>
          <p:cNvGrpSpPr/>
          <p:nvPr/>
        </p:nvGrpSpPr>
        <p:grpSpPr>
          <a:xfrm rot="-285647">
            <a:off x="712656" y="2966827"/>
            <a:ext cx="742262" cy="1554178"/>
            <a:chOff x="4339100" y="297700"/>
            <a:chExt cx="742225" cy="1554100"/>
          </a:xfrm>
        </p:grpSpPr>
        <p:sp>
          <p:nvSpPr>
            <p:cNvPr id="7367" name="Google Shape;7367;p44">
              <a:extLst>
                <a:ext uri="{FF2B5EF4-FFF2-40B4-BE49-F238E27FC236}">
                  <a16:creationId xmlns:a16="http://schemas.microsoft.com/office/drawing/2014/main" id="{1911AADB-725B-9EAB-0E01-53CABC90DB95}"/>
                </a:ext>
              </a:extLst>
            </p:cNvPr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4">
              <a:extLst>
                <a:ext uri="{FF2B5EF4-FFF2-40B4-BE49-F238E27FC236}">
                  <a16:creationId xmlns:a16="http://schemas.microsoft.com/office/drawing/2014/main" id="{848B18AE-B650-E505-7B74-C0B1943DB3CB}"/>
                </a:ext>
              </a:extLst>
            </p:cNvPr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4">
              <a:extLst>
                <a:ext uri="{FF2B5EF4-FFF2-40B4-BE49-F238E27FC236}">
                  <a16:creationId xmlns:a16="http://schemas.microsoft.com/office/drawing/2014/main" id="{76F4DD8F-796C-11A7-DB21-CD07EB7FF629}"/>
                </a:ext>
              </a:extLst>
            </p:cNvPr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4">
              <a:extLst>
                <a:ext uri="{FF2B5EF4-FFF2-40B4-BE49-F238E27FC236}">
                  <a16:creationId xmlns:a16="http://schemas.microsoft.com/office/drawing/2014/main" id="{AD4B9C47-9A5E-4C01-9A6E-BD3887C2126C}"/>
                </a:ext>
              </a:extLst>
            </p:cNvPr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4">
              <a:extLst>
                <a:ext uri="{FF2B5EF4-FFF2-40B4-BE49-F238E27FC236}">
                  <a16:creationId xmlns:a16="http://schemas.microsoft.com/office/drawing/2014/main" id="{1335A9D5-A223-F3F0-9BF7-2FF07662A36E}"/>
                </a:ext>
              </a:extLst>
            </p:cNvPr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4">
              <a:extLst>
                <a:ext uri="{FF2B5EF4-FFF2-40B4-BE49-F238E27FC236}">
                  <a16:creationId xmlns:a16="http://schemas.microsoft.com/office/drawing/2014/main" id="{C63CA30D-8BDE-7D93-FAB6-8DCB38F70385}"/>
                </a:ext>
              </a:extLst>
            </p:cNvPr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4">
              <a:extLst>
                <a:ext uri="{FF2B5EF4-FFF2-40B4-BE49-F238E27FC236}">
                  <a16:creationId xmlns:a16="http://schemas.microsoft.com/office/drawing/2014/main" id="{9F22B895-965B-2DBB-7F71-50990853F4B0}"/>
                </a:ext>
              </a:extLst>
            </p:cNvPr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4">
              <a:extLst>
                <a:ext uri="{FF2B5EF4-FFF2-40B4-BE49-F238E27FC236}">
                  <a16:creationId xmlns:a16="http://schemas.microsoft.com/office/drawing/2014/main" id="{FF25B2EB-EF4C-849C-78EE-D21E8F089AC6}"/>
                </a:ext>
              </a:extLst>
            </p:cNvPr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4">
              <a:extLst>
                <a:ext uri="{FF2B5EF4-FFF2-40B4-BE49-F238E27FC236}">
                  <a16:creationId xmlns:a16="http://schemas.microsoft.com/office/drawing/2014/main" id="{CA257A7A-0CD7-3A4F-741C-2B5F3BE74240}"/>
                </a:ext>
              </a:extLst>
            </p:cNvPr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4">
              <a:extLst>
                <a:ext uri="{FF2B5EF4-FFF2-40B4-BE49-F238E27FC236}">
                  <a16:creationId xmlns:a16="http://schemas.microsoft.com/office/drawing/2014/main" id="{EF9192DA-DD18-B5AE-4509-0AF6566A0EEF}"/>
                </a:ext>
              </a:extLst>
            </p:cNvPr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4">
              <a:extLst>
                <a:ext uri="{FF2B5EF4-FFF2-40B4-BE49-F238E27FC236}">
                  <a16:creationId xmlns:a16="http://schemas.microsoft.com/office/drawing/2014/main" id="{627EC00D-8463-949E-1871-25DBC99BD9E2}"/>
                </a:ext>
              </a:extLst>
            </p:cNvPr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4">
              <a:extLst>
                <a:ext uri="{FF2B5EF4-FFF2-40B4-BE49-F238E27FC236}">
                  <a16:creationId xmlns:a16="http://schemas.microsoft.com/office/drawing/2014/main" id="{1EFA9A8D-75EE-3719-0C60-E1319F778BCA}"/>
                </a:ext>
              </a:extLst>
            </p:cNvPr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4">
              <a:extLst>
                <a:ext uri="{FF2B5EF4-FFF2-40B4-BE49-F238E27FC236}">
                  <a16:creationId xmlns:a16="http://schemas.microsoft.com/office/drawing/2014/main" id="{D437128A-31E4-B31F-CD7C-2516D8555A95}"/>
                </a:ext>
              </a:extLst>
            </p:cNvPr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4">
              <a:extLst>
                <a:ext uri="{FF2B5EF4-FFF2-40B4-BE49-F238E27FC236}">
                  <a16:creationId xmlns:a16="http://schemas.microsoft.com/office/drawing/2014/main" id="{5F0A0048-7525-EC7B-4D09-26990F1C363E}"/>
                </a:ext>
              </a:extLst>
            </p:cNvPr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4">
              <a:extLst>
                <a:ext uri="{FF2B5EF4-FFF2-40B4-BE49-F238E27FC236}">
                  <a16:creationId xmlns:a16="http://schemas.microsoft.com/office/drawing/2014/main" id="{C0EB301E-2B45-4E4B-2475-DB1AC1C2321B}"/>
                </a:ext>
              </a:extLst>
            </p:cNvPr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4">
              <a:extLst>
                <a:ext uri="{FF2B5EF4-FFF2-40B4-BE49-F238E27FC236}">
                  <a16:creationId xmlns:a16="http://schemas.microsoft.com/office/drawing/2014/main" id="{0276ACFB-4B89-A6FE-1652-16A811E7498E}"/>
                </a:ext>
              </a:extLst>
            </p:cNvPr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4">
              <a:extLst>
                <a:ext uri="{FF2B5EF4-FFF2-40B4-BE49-F238E27FC236}">
                  <a16:creationId xmlns:a16="http://schemas.microsoft.com/office/drawing/2014/main" id="{9653AB7A-F262-53AB-736C-F5A469B6DE85}"/>
                </a:ext>
              </a:extLst>
            </p:cNvPr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4">
              <a:extLst>
                <a:ext uri="{FF2B5EF4-FFF2-40B4-BE49-F238E27FC236}">
                  <a16:creationId xmlns:a16="http://schemas.microsoft.com/office/drawing/2014/main" id="{D4FF3B38-C78B-96C7-B58D-C8AC185B2E63}"/>
                </a:ext>
              </a:extLst>
            </p:cNvPr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4">
              <a:extLst>
                <a:ext uri="{FF2B5EF4-FFF2-40B4-BE49-F238E27FC236}">
                  <a16:creationId xmlns:a16="http://schemas.microsoft.com/office/drawing/2014/main" id="{92F542A1-7EA8-9ECF-D56A-D61B06D2E56C}"/>
                </a:ext>
              </a:extLst>
            </p:cNvPr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4">
              <a:extLst>
                <a:ext uri="{FF2B5EF4-FFF2-40B4-BE49-F238E27FC236}">
                  <a16:creationId xmlns:a16="http://schemas.microsoft.com/office/drawing/2014/main" id="{AF033C12-49E5-B42E-ADC1-6C96AF19488A}"/>
                </a:ext>
              </a:extLst>
            </p:cNvPr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4">
              <a:extLst>
                <a:ext uri="{FF2B5EF4-FFF2-40B4-BE49-F238E27FC236}">
                  <a16:creationId xmlns:a16="http://schemas.microsoft.com/office/drawing/2014/main" id="{ED9F7F0A-7B4B-C1C0-0148-4EC3687DB28D}"/>
                </a:ext>
              </a:extLst>
            </p:cNvPr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4">
              <a:extLst>
                <a:ext uri="{FF2B5EF4-FFF2-40B4-BE49-F238E27FC236}">
                  <a16:creationId xmlns:a16="http://schemas.microsoft.com/office/drawing/2014/main" id="{6CB641F4-0075-55E6-06CE-82B12F2E9B33}"/>
                </a:ext>
              </a:extLst>
            </p:cNvPr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4">
              <a:extLst>
                <a:ext uri="{FF2B5EF4-FFF2-40B4-BE49-F238E27FC236}">
                  <a16:creationId xmlns:a16="http://schemas.microsoft.com/office/drawing/2014/main" id="{1EFD5DA9-630E-9DAB-7993-FEDA69332CBA}"/>
                </a:ext>
              </a:extLst>
            </p:cNvPr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4">
              <a:extLst>
                <a:ext uri="{FF2B5EF4-FFF2-40B4-BE49-F238E27FC236}">
                  <a16:creationId xmlns:a16="http://schemas.microsoft.com/office/drawing/2014/main" id="{C20F53BE-E3E6-1D5A-9543-D18970D92BED}"/>
                </a:ext>
              </a:extLst>
            </p:cNvPr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4">
              <a:extLst>
                <a:ext uri="{FF2B5EF4-FFF2-40B4-BE49-F238E27FC236}">
                  <a16:creationId xmlns:a16="http://schemas.microsoft.com/office/drawing/2014/main" id="{605A24FC-5F11-DCF7-227A-C06793459B6D}"/>
                </a:ext>
              </a:extLst>
            </p:cNvPr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4">
              <a:extLst>
                <a:ext uri="{FF2B5EF4-FFF2-40B4-BE49-F238E27FC236}">
                  <a16:creationId xmlns:a16="http://schemas.microsoft.com/office/drawing/2014/main" id="{000C83D0-0FD7-E901-C61C-C7BA762EEDFF}"/>
                </a:ext>
              </a:extLst>
            </p:cNvPr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4">
              <a:extLst>
                <a:ext uri="{FF2B5EF4-FFF2-40B4-BE49-F238E27FC236}">
                  <a16:creationId xmlns:a16="http://schemas.microsoft.com/office/drawing/2014/main" id="{C54583E3-DD0D-EB43-F03F-46AB5A581196}"/>
                </a:ext>
              </a:extLst>
            </p:cNvPr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4">
              <a:extLst>
                <a:ext uri="{FF2B5EF4-FFF2-40B4-BE49-F238E27FC236}">
                  <a16:creationId xmlns:a16="http://schemas.microsoft.com/office/drawing/2014/main" id="{3D077067-2C6E-0B38-4124-E573715C66B9}"/>
                </a:ext>
              </a:extLst>
            </p:cNvPr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4">
              <a:extLst>
                <a:ext uri="{FF2B5EF4-FFF2-40B4-BE49-F238E27FC236}">
                  <a16:creationId xmlns:a16="http://schemas.microsoft.com/office/drawing/2014/main" id="{0281FCE2-0C04-14FB-6496-775EEA1D1FFB}"/>
                </a:ext>
              </a:extLst>
            </p:cNvPr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4">
              <a:extLst>
                <a:ext uri="{FF2B5EF4-FFF2-40B4-BE49-F238E27FC236}">
                  <a16:creationId xmlns:a16="http://schemas.microsoft.com/office/drawing/2014/main" id="{48C95C88-B410-A80F-1106-BA1B3ED3B2AB}"/>
                </a:ext>
              </a:extLst>
            </p:cNvPr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4">
              <a:extLst>
                <a:ext uri="{FF2B5EF4-FFF2-40B4-BE49-F238E27FC236}">
                  <a16:creationId xmlns:a16="http://schemas.microsoft.com/office/drawing/2014/main" id="{F258728D-49ED-5638-008D-3382EDB7A6BD}"/>
                </a:ext>
              </a:extLst>
            </p:cNvPr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4">
              <a:extLst>
                <a:ext uri="{FF2B5EF4-FFF2-40B4-BE49-F238E27FC236}">
                  <a16:creationId xmlns:a16="http://schemas.microsoft.com/office/drawing/2014/main" id="{7A44F8AB-6B6F-B405-84C3-C8A390F739C3}"/>
                </a:ext>
              </a:extLst>
            </p:cNvPr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4">
              <a:extLst>
                <a:ext uri="{FF2B5EF4-FFF2-40B4-BE49-F238E27FC236}">
                  <a16:creationId xmlns:a16="http://schemas.microsoft.com/office/drawing/2014/main" id="{5503D1C3-13D8-1148-D478-014E0DC2456F}"/>
                </a:ext>
              </a:extLst>
            </p:cNvPr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4">
              <a:extLst>
                <a:ext uri="{FF2B5EF4-FFF2-40B4-BE49-F238E27FC236}">
                  <a16:creationId xmlns:a16="http://schemas.microsoft.com/office/drawing/2014/main" id="{15A634B4-DB0D-11C7-614C-7B064284A138}"/>
                </a:ext>
              </a:extLst>
            </p:cNvPr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4">
              <a:extLst>
                <a:ext uri="{FF2B5EF4-FFF2-40B4-BE49-F238E27FC236}">
                  <a16:creationId xmlns:a16="http://schemas.microsoft.com/office/drawing/2014/main" id="{35DCA826-5CF7-E65D-7CBB-004ED127EF5A}"/>
                </a:ext>
              </a:extLst>
            </p:cNvPr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4">
              <a:extLst>
                <a:ext uri="{FF2B5EF4-FFF2-40B4-BE49-F238E27FC236}">
                  <a16:creationId xmlns:a16="http://schemas.microsoft.com/office/drawing/2014/main" id="{6D19FF60-6D64-6B53-064C-86F3E71339E5}"/>
                </a:ext>
              </a:extLst>
            </p:cNvPr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4">
              <a:extLst>
                <a:ext uri="{FF2B5EF4-FFF2-40B4-BE49-F238E27FC236}">
                  <a16:creationId xmlns:a16="http://schemas.microsoft.com/office/drawing/2014/main" id="{BD69F377-1837-F219-E5F5-B755DDD2E398}"/>
                </a:ext>
              </a:extLst>
            </p:cNvPr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4">
              <a:extLst>
                <a:ext uri="{FF2B5EF4-FFF2-40B4-BE49-F238E27FC236}">
                  <a16:creationId xmlns:a16="http://schemas.microsoft.com/office/drawing/2014/main" id="{D3A774BA-4AC7-2850-CE63-D435834DEA1A}"/>
                </a:ext>
              </a:extLst>
            </p:cNvPr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4">
              <a:extLst>
                <a:ext uri="{FF2B5EF4-FFF2-40B4-BE49-F238E27FC236}">
                  <a16:creationId xmlns:a16="http://schemas.microsoft.com/office/drawing/2014/main" id="{E5269E5D-4501-5634-72FA-1CD6CC5ACB08}"/>
                </a:ext>
              </a:extLst>
            </p:cNvPr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4">
              <a:extLst>
                <a:ext uri="{FF2B5EF4-FFF2-40B4-BE49-F238E27FC236}">
                  <a16:creationId xmlns:a16="http://schemas.microsoft.com/office/drawing/2014/main" id="{D6E3AF9F-4EFA-F960-6FBC-BA105E583427}"/>
                </a:ext>
              </a:extLst>
            </p:cNvPr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4">
              <a:extLst>
                <a:ext uri="{FF2B5EF4-FFF2-40B4-BE49-F238E27FC236}">
                  <a16:creationId xmlns:a16="http://schemas.microsoft.com/office/drawing/2014/main" id="{B0C1E335-FA7C-1713-7F21-935DC952F5BD}"/>
                </a:ext>
              </a:extLst>
            </p:cNvPr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4">
              <a:extLst>
                <a:ext uri="{FF2B5EF4-FFF2-40B4-BE49-F238E27FC236}">
                  <a16:creationId xmlns:a16="http://schemas.microsoft.com/office/drawing/2014/main" id="{F158D8A8-CDAD-1C20-CF27-98D20ED0092F}"/>
                </a:ext>
              </a:extLst>
            </p:cNvPr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706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" name="Google Shape;7413;p45"/>
          <p:cNvSpPr txBox="1">
            <a:spLocks noGrp="1"/>
          </p:cNvSpPr>
          <p:nvPr>
            <p:ph type="subTitle" idx="1"/>
          </p:nvPr>
        </p:nvSpPr>
        <p:spPr>
          <a:xfrm>
            <a:off x="1232454" y="1396669"/>
            <a:ext cx="7101807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/>
              <a:t>Weten vrijwilligers waar ze terechtkunnen?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/>
              <a:t>Wordt ongewenst gedrag écht besproken?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/>
              <a:t>Voelt iedereen zich vrij om iets te zeggen?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/>
              <a:t>Doen we hier actief iets mee (niet alleen op papier)?</a:t>
            </a:r>
            <a:endParaRPr dirty="0"/>
          </a:p>
        </p:txBody>
      </p:sp>
      <p:sp>
        <p:nvSpPr>
          <p:cNvPr id="7414" name="Google Shape;7414;p4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Om over na te denken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38300C22-01F3-6F6F-AAA8-8600EE41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65" t="17585" r="40431" b="30380"/>
          <a:stretch>
            <a:fillRect/>
          </a:stretch>
        </p:blipFill>
        <p:spPr>
          <a:xfrm>
            <a:off x="1420353" y="496729"/>
            <a:ext cx="2745722" cy="39387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D85AF93-AFD2-9B57-3ECE-3BDDFFE8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86" t="41928" r="40181" b="6667"/>
          <a:stretch>
            <a:fillRect/>
          </a:stretch>
        </p:blipFill>
        <p:spPr>
          <a:xfrm>
            <a:off x="4572000" y="496729"/>
            <a:ext cx="2796945" cy="3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3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>
          <a:extLst>
            <a:ext uri="{FF2B5EF4-FFF2-40B4-BE49-F238E27FC236}">
              <a16:creationId xmlns:a16="http://schemas.microsoft.com/office/drawing/2014/main" id="{C9A04700-1836-B8D7-67FE-D0EF23BD2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4" name="Google Shape;7364;p44">
            <a:extLst>
              <a:ext uri="{FF2B5EF4-FFF2-40B4-BE49-F238E27FC236}">
                <a16:creationId xmlns:a16="http://schemas.microsoft.com/office/drawing/2014/main" id="{F0EDB289-954A-4674-A1B0-2D97F5E665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84100" y="1513950"/>
            <a:ext cx="55758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nl-NL" dirty="0"/>
              <a:t>Waar ga jij na vandaag mee aan de slag?</a:t>
            </a:r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lvl="0" indent="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</a:pPr>
            <a:endParaRPr dirty="0"/>
          </a:p>
        </p:txBody>
      </p:sp>
      <p:sp>
        <p:nvSpPr>
          <p:cNvPr id="7365" name="Google Shape;7365;p44">
            <a:extLst>
              <a:ext uri="{FF2B5EF4-FFF2-40B4-BE49-F238E27FC236}">
                <a16:creationId xmlns:a16="http://schemas.microsoft.com/office/drawing/2014/main" id="{94F72CEB-A5BD-A730-5F43-6FF41D5D77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Een laatste vraag …</a:t>
            </a:r>
            <a:endParaRPr dirty="0"/>
          </a:p>
        </p:txBody>
      </p:sp>
      <p:grpSp>
        <p:nvGrpSpPr>
          <p:cNvPr id="7366" name="Google Shape;7366;p44">
            <a:extLst>
              <a:ext uri="{FF2B5EF4-FFF2-40B4-BE49-F238E27FC236}">
                <a16:creationId xmlns:a16="http://schemas.microsoft.com/office/drawing/2014/main" id="{6685DC2C-F7DC-D50F-9C6E-196E45493205}"/>
              </a:ext>
            </a:extLst>
          </p:cNvPr>
          <p:cNvGrpSpPr/>
          <p:nvPr/>
        </p:nvGrpSpPr>
        <p:grpSpPr>
          <a:xfrm rot="-285647">
            <a:off x="712656" y="2966827"/>
            <a:ext cx="742262" cy="1554178"/>
            <a:chOff x="4339100" y="297700"/>
            <a:chExt cx="742225" cy="1554100"/>
          </a:xfrm>
        </p:grpSpPr>
        <p:sp>
          <p:nvSpPr>
            <p:cNvPr id="7367" name="Google Shape;7367;p44">
              <a:extLst>
                <a:ext uri="{FF2B5EF4-FFF2-40B4-BE49-F238E27FC236}">
                  <a16:creationId xmlns:a16="http://schemas.microsoft.com/office/drawing/2014/main" id="{07A63402-370A-3DE1-14DF-4A14C17C555B}"/>
                </a:ext>
              </a:extLst>
            </p:cNvPr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4">
              <a:extLst>
                <a:ext uri="{FF2B5EF4-FFF2-40B4-BE49-F238E27FC236}">
                  <a16:creationId xmlns:a16="http://schemas.microsoft.com/office/drawing/2014/main" id="{B30E6A2B-85B2-E03D-0FD3-C3F8F6834309}"/>
                </a:ext>
              </a:extLst>
            </p:cNvPr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4">
              <a:extLst>
                <a:ext uri="{FF2B5EF4-FFF2-40B4-BE49-F238E27FC236}">
                  <a16:creationId xmlns:a16="http://schemas.microsoft.com/office/drawing/2014/main" id="{3B548AB6-7A8C-5C5F-92DC-8185B8E6BD18}"/>
                </a:ext>
              </a:extLst>
            </p:cNvPr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4">
              <a:extLst>
                <a:ext uri="{FF2B5EF4-FFF2-40B4-BE49-F238E27FC236}">
                  <a16:creationId xmlns:a16="http://schemas.microsoft.com/office/drawing/2014/main" id="{EF00D047-8332-439F-3186-6040F1261D17}"/>
                </a:ext>
              </a:extLst>
            </p:cNvPr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4">
              <a:extLst>
                <a:ext uri="{FF2B5EF4-FFF2-40B4-BE49-F238E27FC236}">
                  <a16:creationId xmlns:a16="http://schemas.microsoft.com/office/drawing/2014/main" id="{43FDDAF0-FBB5-891B-6B00-99D607CE9C9C}"/>
                </a:ext>
              </a:extLst>
            </p:cNvPr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4">
              <a:extLst>
                <a:ext uri="{FF2B5EF4-FFF2-40B4-BE49-F238E27FC236}">
                  <a16:creationId xmlns:a16="http://schemas.microsoft.com/office/drawing/2014/main" id="{24A970BB-77C3-D98A-6F47-B5FFE114180B}"/>
                </a:ext>
              </a:extLst>
            </p:cNvPr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4">
              <a:extLst>
                <a:ext uri="{FF2B5EF4-FFF2-40B4-BE49-F238E27FC236}">
                  <a16:creationId xmlns:a16="http://schemas.microsoft.com/office/drawing/2014/main" id="{01051E93-83D3-76CA-0B18-59297CC23B0C}"/>
                </a:ext>
              </a:extLst>
            </p:cNvPr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4">
              <a:extLst>
                <a:ext uri="{FF2B5EF4-FFF2-40B4-BE49-F238E27FC236}">
                  <a16:creationId xmlns:a16="http://schemas.microsoft.com/office/drawing/2014/main" id="{A6FD8B1B-58CC-30C0-E71C-A29FC8090A32}"/>
                </a:ext>
              </a:extLst>
            </p:cNvPr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4">
              <a:extLst>
                <a:ext uri="{FF2B5EF4-FFF2-40B4-BE49-F238E27FC236}">
                  <a16:creationId xmlns:a16="http://schemas.microsoft.com/office/drawing/2014/main" id="{17929BE8-384F-0182-CD3F-5760957F70A3}"/>
                </a:ext>
              </a:extLst>
            </p:cNvPr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4">
              <a:extLst>
                <a:ext uri="{FF2B5EF4-FFF2-40B4-BE49-F238E27FC236}">
                  <a16:creationId xmlns:a16="http://schemas.microsoft.com/office/drawing/2014/main" id="{34811D00-5B7D-B30B-5ED2-0725966BFA26}"/>
                </a:ext>
              </a:extLst>
            </p:cNvPr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4">
              <a:extLst>
                <a:ext uri="{FF2B5EF4-FFF2-40B4-BE49-F238E27FC236}">
                  <a16:creationId xmlns:a16="http://schemas.microsoft.com/office/drawing/2014/main" id="{3A149560-C08D-05F7-C43A-8A8C5DD43899}"/>
                </a:ext>
              </a:extLst>
            </p:cNvPr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4">
              <a:extLst>
                <a:ext uri="{FF2B5EF4-FFF2-40B4-BE49-F238E27FC236}">
                  <a16:creationId xmlns:a16="http://schemas.microsoft.com/office/drawing/2014/main" id="{267E3368-A8F6-FE60-939F-901F5022771E}"/>
                </a:ext>
              </a:extLst>
            </p:cNvPr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4">
              <a:extLst>
                <a:ext uri="{FF2B5EF4-FFF2-40B4-BE49-F238E27FC236}">
                  <a16:creationId xmlns:a16="http://schemas.microsoft.com/office/drawing/2014/main" id="{DFDD8B21-FC0D-836F-6DEA-810335C91D00}"/>
                </a:ext>
              </a:extLst>
            </p:cNvPr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4">
              <a:extLst>
                <a:ext uri="{FF2B5EF4-FFF2-40B4-BE49-F238E27FC236}">
                  <a16:creationId xmlns:a16="http://schemas.microsoft.com/office/drawing/2014/main" id="{7369C496-2093-15C0-9DFA-2446B87051F6}"/>
                </a:ext>
              </a:extLst>
            </p:cNvPr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4">
              <a:extLst>
                <a:ext uri="{FF2B5EF4-FFF2-40B4-BE49-F238E27FC236}">
                  <a16:creationId xmlns:a16="http://schemas.microsoft.com/office/drawing/2014/main" id="{5E572D24-19BB-2E41-EBB5-F0A526111364}"/>
                </a:ext>
              </a:extLst>
            </p:cNvPr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4">
              <a:extLst>
                <a:ext uri="{FF2B5EF4-FFF2-40B4-BE49-F238E27FC236}">
                  <a16:creationId xmlns:a16="http://schemas.microsoft.com/office/drawing/2014/main" id="{B9241F66-6D0B-CEAB-AC85-4F52599922A9}"/>
                </a:ext>
              </a:extLst>
            </p:cNvPr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4">
              <a:extLst>
                <a:ext uri="{FF2B5EF4-FFF2-40B4-BE49-F238E27FC236}">
                  <a16:creationId xmlns:a16="http://schemas.microsoft.com/office/drawing/2014/main" id="{1847F057-AC44-EECB-AED3-4192854EA325}"/>
                </a:ext>
              </a:extLst>
            </p:cNvPr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4">
              <a:extLst>
                <a:ext uri="{FF2B5EF4-FFF2-40B4-BE49-F238E27FC236}">
                  <a16:creationId xmlns:a16="http://schemas.microsoft.com/office/drawing/2014/main" id="{0C3874CC-0F80-8FF1-311D-379FDD41E084}"/>
                </a:ext>
              </a:extLst>
            </p:cNvPr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4">
              <a:extLst>
                <a:ext uri="{FF2B5EF4-FFF2-40B4-BE49-F238E27FC236}">
                  <a16:creationId xmlns:a16="http://schemas.microsoft.com/office/drawing/2014/main" id="{3FC5DEBC-27ED-81B3-C2F7-063CB28D2CE8}"/>
                </a:ext>
              </a:extLst>
            </p:cNvPr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4">
              <a:extLst>
                <a:ext uri="{FF2B5EF4-FFF2-40B4-BE49-F238E27FC236}">
                  <a16:creationId xmlns:a16="http://schemas.microsoft.com/office/drawing/2014/main" id="{DC5BB5D9-2C63-3359-B9CD-28C65C05713F}"/>
                </a:ext>
              </a:extLst>
            </p:cNvPr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4">
              <a:extLst>
                <a:ext uri="{FF2B5EF4-FFF2-40B4-BE49-F238E27FC236}">
                  <a16:creationId xmlns:a16="http://schemas.microsoft.com/office/drawing/2014/main" id="{4E172D5A-AE17-DB63-3CB0-AC419D7B55B0}"/>
                </a:ext>
              </a:extLst>
            </p:cNvPr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4">
              <a:extLst>
                <a:ext uri="{FF2B5EF4-FFF2-40B4-BE49-F238E27FC236}">
                  <a16:creationId xmlns:a16="http://schemas.microsoft.com/office/drawing/2014/main" id="{4A80879C-B3F8-987F-A01E-64963AC77BA5}"/>
                </a:ext>
              </a:extLst>
            </p:cNvPr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4">
              <a:extLst>
                <a:ext uri="{FF2B5EF4-FFF2-40B4-BE49-F238E27FC236}">
                  <a16:creationId xmlns:a16="http://schemas.microsoft.com/office/drawing/2014/main" id="{72814584-13CD-0279-1D99-D47E86FE9CE6}"/>
                </a:ext>
              </a:extLst>
            </p:cNvPr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4">
              <a:extLst>
                <a:ext uri="{FF2B5EF4-FFF2-40B4-BE49-F238E27FC236}">
                  <a16:creationId xmlns:a16="http://schemas.microsoft.com/office/drawing/2014/main" id="{FE02D237-A2AE-F0F9-B4C2-5338FAD31AA3}"/>
                </a:ext>
              </a:extLst>
            </p:cNvPr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4">
              <a:extLst>
                <a:ext uri="{FF2B5EF4-FFF2-40B4-BE49-F238E27FC236}">
                  <a16:creationId xmlns:a16="http://schemas.microsoft.com/office/drawing/2014/main" id="{E5BEF5D4-46BA-8EEA-5AA7-7FA2223FB531}"/>
                </a:ext>
              </a:extLst>
            </p:cNvPr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4">
              <a:extLst>
                <a:ext uri="{FF2B5EF4-FFF2-40B4-BE49-F238E27FC236}">
                  <a16:creationId xmlns:a16="http://schemas.microsoft.com/office/drawing/2014/main" id="{03A9071E-930F-6771-ADA4-D0FFFAD0FB81}"/>
                </a:ext>
              </a:extLst>
            </p:cNvPr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4">
              <a:extLst>
                <a:ext uri="{FF2B5EF4-FFF2-40B4-BE49-F238E27FC236}">
                  <a16:creationId xmlns:a16="http://schemas.microsoft.com/office/drawing/2014/main" id="{D18FD942-C1E5-57FF-330D-0AF1718CB46A}"/>
                </a:ext>
              </a:extLst>
            </p:cNvPr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4">
              <a:extLst>
                <a:ext uri="{FF2B5EF4-FFF2-40B4-BE49-F238E27FC236}">
                  <a16:creationId xmlns:a16="http://schemas.microsoft.com/office/drawing/2014/main" id="{EEEA2C70-9D52-DBB6-0728-D13381897938}"/>
                </a:ext>
              </a:extLst>
            </p:cNvPr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4">
              <a:extLst>
                <a:ext uri="{FF2B5EF4-FFF2-40B4-BE49-F238E27FC236}">
                  <a16:creationId xmlns:a16="http://schemas.microsoft.com/office/drawing/2014/main" id="{80D1EE02-D316-599B-BABC-8A7C6301342E}"/>
                </a:ext>
              </a:extLst>
            </p:cNvPr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4">
              <a:extLst>
                <a:ext uri="{FF2B5EF4-FFF2-40B4-BE49-F238E27FC236}">
                  <a16:creationId xmlns:a16="http://schemas.microsoft.com/office/drawing/2014/main" id="{0F28FEE2-A4FB-32E7-97D0-2F3CDFDB03FF}"/>
                </a:ext>
              </a:extLst>
            </p:cNvPr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4">
              <a:extLst>
                <a:ext uri="{FF2B5EF4-FFF2-40B4-BE49-F238E27FC236}">
                  <a16:creationId xmlns:a16="http://schemas.microsoft.com/office/drawing/2014/main" id="{AA090D50-8210-A44F-A153-B17DF3D403DD}"/>
                </a:ext>
              </a:extLst>
            </p:cNvPr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4">
              <a:extLst>
                <a:ext uri="{FF2B5EF4-FFF2-40B4-BE49-F238E27FC236}">
                  <a16:creationId xmlns:a16="http://schemas.microsoft.com/office/drawing/2014/main" id="{940F4385-A30A-279C-3209-1CBA52EE4C73}"/>
                </a:ext>
              </a:extLst>
            </p:cNvPr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4">
              <a:extLst>
                <a:ext uri="{FF2B5EF4-FFF2-40B4-BE49-F238E27FC236}">
                  <a16:creationId xmlns:a16="http://schemas.microsoft.com/office/drawing/2014/main" id="{9B7E60A6-E182-CF33-67A9-6793F2FBE64B}"/>
                </a:ext>
              </a:extLst>
            </p:cNvPr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4">
              <a:extLst>
                <a:ext uri="{FF2B5EF4-FFF2-40B4-BE49-F238E27FC236}">
                  <a16:creationId xmlns:a16="http://schemas.microsoft.com/office/drawing/2014/main" id="{10CD067B-7822-6870-344C-E19B5C521809}"/>
                </a:ext>
              </a:extLst>
            </p:cNvPr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4">
              <a:extLst>
                <a:ext uri="{FF2B5EF4-FFF2-40B4-BE49-F238E27FC236}">
                  <a16:creationId xmlns:a16="http://schemas.microsoft.com/office/drawing/2014/main" id="{A3A3C871-058B-11C6-868B-D7BDF0E9A269}"/>
                </a:ext>
              </a:extLst>
            </p:cNvPr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4">
              <a:extLst>
                <a:ext uri="{FF2B5EF4-FFF2-40B4-BE49-F238E27FC236}">
                  <a16:creationId xmlns:a16="http://schemas.microsoft.com/office/drawing/2014/main" id="{EAA9D091-A6EF-710B-9821-9572CF09F02C}"/>
                </a:ext>
              </a:extLst>
            </p:cNvPr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4">
              <a:extLst>
                <a:ext uri="{FF2B5EF4-FFF2-40B4-BE49-F238E27FC236}">
                  <a16:creationId xmlns:a16="http://schemas.microsoft.com/office/drawing/2014/main" id="{F00B89FD-4E1E-90AF-2624-CD69CA78B496}"/>
                </a:ext>
              </a:extLst>
            </p:cNvPr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4">
              <a:extLst>
                <a:ext uri="{FF2B5EF4-FFF2-40B4-BE49-F238E27FC236}">
                  <a16:creationId xmlns:a16="http://schemas.microsoft.com/office/drawing/2014/main" id="{E29A96C9-0DEA-C6AB-8C0F-16D9CF2CF3E7}"/>
                </a:ext>
              </a:extLst>
            </p:cNvPr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4">
              <a:extLst>
                <a:ext uri="{FF2B5EF4-FFF2-40B4-BE49-F238E27FC236}">
                  <a16:creationId xmlns:a16="http://schemas.microsoft.com/office/drawing/2014/main" id="{12AC7120-1F6F-47A1-F13D-4CADB77C2A21}"/>
                </a:ext>
              </a:extLst>
            </p:cNvPr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4">
              <a:extLst>
                <a:ext uri="{FF2B5EF4-FFF2-40B4-BE49-F238E27FC236}">
                  <a16:creationId xmlns:a16="http://schemas.microsoft.com/office/drawing/2014/main" id="{E2865929-5BE1-05D9-0377-11243F9201EF}"/>
                </a:ext>
              </a:extLst>
            </p:cNvPr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4">
              <a:extLst>
                <a:ext uri="{FF2B5EF4-FFF2-40B4-BE49-F238E27FC236}">
                  <a16:creationId xmlns:a16="http://schemas.microsoft.com/office/drawing/2014/main" id="{881AD337-F7E0-A087-7075-D637253681D2}"/>
                </a:ext>
              </a:extLst>
            </p:cNvPr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4">
              <a:extLst>
                <a:ext uri="{FF2B5EF4-FFF2-40B4-BE49-F238E27FC236}">
                  <a16:creationId xmlns:a16="http://schemas.microsoft.com/office/drawing/2014/main" id="{8B883F26-7FBA-54D6-13AE-CCAD409F9399}"/>
                </a:ext>
              </a:extLst>
            </p:cNvPr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467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6" name="Google Shape;9016;p68"/>
          <p:cNvSpPr txBox="1">
            <a:spLocks noGrp="1"/>
          </p:cNvSpPr>
          <p:nvPr>
            <p:ph type="ctrTitle"/>
          </p:nvPr>
        </p:nvSpPr>
        <p:spPr>
          <a:xfrm>
            <a:off x="3082200" y="910918"/>
            <a:ext cx="2979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Bedankt!</a:t>
            </a:r>
            <a:endParaRPr dirty="0"/>
          </a:p>
        </p:txBody>
      </p:sp>
      <p:sp>
        <p:nvSpPr>
          <p:cNvPr id="9017" name="Google Shape;9017;p68"/>
          <p:cNvSpPr txBox="1">
            <a:spLocks noGrp="1"/>
          </p:cNvSpPr>
          <p:nvPr>
            <p:ph type="subTitle" idx="1"/>
          </p:nvPr>
        </p:nvSpPr>
        <p:spPr>
          <a:xfrm>
            <a:off x="2272350" y="1922550"/>
            <a:ext cx="4599300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ym typeface="Ju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Jua"/>
              </a:rPr>
              <a:t>Vragen en/of aanmelden voor langere workshop? Dat kan via: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ym typeface="J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Jua"/>
                <a:hlinkClick r:id="rId3"/>
              </a:rPr>
              <a:t>hallo@vrijwilligersdrenthe.nl</a:t>
            </a:r>
            <a:r>
              <a:rPr lang="en" dirty="0">
                <a:sym typeface="Jua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1">
          <a:extLst>
            <a:ext uri="{FF2B5EF4-FFF2-40B4-BE49-F238E27FC236}">
              <a16:creationId xmlns:a16="http://schemas.microsoft.com/office/drawing/2014/main" id="{44E101F9-1B2C-4061-C42B-475B36B0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7" name="Google Shape;7037;p40">
            <a:extLst>
              <a:ext uri="{FF2B5EF4-FFF2-40B4-BE49-F238E27FC236}">
                <a16:creationId xmlns:a16="http://schemas.microsoft.com/office/drawing/2014/main" id="{562BD370-9AC1-39B0-08FF-2BB45B00D004}"/>
              </a:ext>
            </a:extLst>
          </p:cNvPr>
          <p:cNvGrpSpPr/>
          <p:nvPr/>
        </p:nvGrpSpPr>
        <p:grpSpPr>
          <a:xfrm>
            <a:off x="1190901" y="318345"/>
            <a:ext cx="6056111" cy="4506804"/>
            <a:chOff x="1190901" y="318345"/>
            <a:chExt cx="6056111" cy="4506804"/>
          </a:xfrm>
        </p:grpSpPr>
        <p:sp>
          <p:nvSpPr>
            <p:cNvPr id="7038" name="Google Shape;7038;p40">
              <a:extLst>
                <a:ext uri="{FF2B5EF4-FFF2-40B4-BE49-F238E27FC236}">
                  <a16:creationId xmlns:a16="http://schemas.microsoft.com/office/drawing/2014/main" id="{C4A73EC9-B45C-C55B-C762-3CCEE4BFF5C9}"/>
                </a:ext>
              </a:extLst>
            </p:cNvPr>
            <p:cNvSpPr/>
            <p:nvPr/>
          </p:nvSpPr>
          <p:spPr>
            <a:xfrm rot="10356545">
              <a:off x="2128148" y="616481"/>
              <a:ext cx="4887705" cy="3910532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039" name="Google Shape;7039;p40">
              <a:extLst>
                <a:ext uri="{FF2B5EF4-FFF2-40B4-BE49-F238E27FC236}">
                  <a16:creationId xmlns:a16="http://schemas.microsoft.com/office/drawing/2014/main" id="{F3D0DD56-01D1-21C5-BB41-50A0F4E06F5B}"/>
                </a:ext>
              </a:extLst>
            </p:cNvPr>
            <p:cNvSpPr/>
            <p:nvPr/>
          </p:nvSpPr>
          <p:spPr>
            <a:xfrm rot="-9097010">
              <a:off x="1450908" y="948427"/>
              <a:ext cx="693798" cy="1269339"/>
            </a:xfrm>
            <a:custGeom>
              <a:avLst/>
              <a:gdLst/>
              <a:ahLst/>
              <a:cxnLst/>
              <a:rect l="l" t="t" r="r" b="b"/>
              <a:pathLst>
                <a:path w="24765" h="33338" extrusionOk="0">
                  <a:moveTo>
                    <a:pt x="471" y="8194"/>
                  </a:moveTo>
                  <a:cubicBezTo>
                    <a:pt x="143" y="13110"/>
                    <a:pt x="-758" y="27531"/>
                    <a:pt x="1946" y="31300"/>
                  </a:cubicBezTo>
                  <a:cubicBezTo>
                    <a:pt x="4650" y="35069"/>
                    <a:pt x="13089" y="32611"/>
                    <a:pt x="16694" y="30808"/>
                  </a:cubicBezTo>
                  <a:cubicBezTo>
                    <a:pt x="20299" y="29005"/>
                    <a:pt x="22266" y="23680"/>
                    <a:pt x="23577" y="20484"/>
                  </a:cubicBezTo>
                  <a:cubicBezTo>
                    <a:pt x="24888" y="17289"/>
                    <a:pt x="24806" y="14093"/>
                    <a:pt x="24560" y="11635"/>
                  </a:cubicBezTo>
                  <a:cubicBezTo>
                    <a:pt x="24314" y="9177"/>
                    <a:pt x="24150" y="7621"/>
                    <a:pt x="22102" y="5736"/>
                  </a:cubicBezTo>
                  <a:cubicBezTo>
                    <a:pt x="20054" y="3852"/>
                    <a:pt x="15302" y="984"/>
                    <a:pt x="12270" y="328"/>
                  </a:cubicBezTo>
                  <a:cubicBezTo>
                    <a:pt x="9238" y="-327"/>
                    <a:pt x="5879" y="492"/>
                    <a:pt x="3912" y="1803"/>
                  </a:cubicBezTo>
                  <a:cubicBezTo>
                    <a:pt x="1946" y="3114"/>
                    <a:pt x="799" y="3278"/>
                    <a:pt x="471" y="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227" name="Google Shape;7227;p40">
            <a:extLst>
              <a:ext uri="{FF2B5EF4-FFF2-40B4-BE49-F238E27FC236}">
                <a16:creationId xmlns:a16="http://schemas.microsoft.com/office/drawing/2014/main" id="{F3D10EEA-5CEE-9856-97B3-3D9E35FC64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28900" y="2253180"/>
            <a:ext cx="3886200" cy="13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Introductie</a:t>
            </a:r>
            <a:br>
              <a:rPr lang="en" dirty="0"/>
            </a:br>
            <a:r>
              <a:rPr lang="en" sz="2400" b="1" dirty="0"/>
              <a:t>Verhaal door Renate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1925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2" name="Google Shape;7012;p40"/>
          <p:cNvGrpSpPr/>
          <p:nvPr/>
        </p:nvGrpSpPr>
        <p:grpSpPr>
          <a:xfrm>
            <a:off x="6035300" y="318350"/>
            <a:ext cx="982400" cy="1809250"/>
            <a:chOff x="6601775" y="1650925"/>
            <a:chExt cx="982400" cy="1809250"/>
          </a:xfrm>
        </p:grpSpPr>
        <p:sp>
          <p:nvSpPr>
            <p:cNvPr id="7013" name="Google Shape;7013;p40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0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0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0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0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0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0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0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0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0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0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0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0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0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0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0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0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0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0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0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0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0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0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0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7" name="Google Shape;7037;p40"/>
          <p:cNvGrpSpPr/>
          <p:nvPr/>
        </p:nvGrpSpPr>
        <p:grpSpPr>
          <a:xfrm>
            <a:off x="1190901" y="318345"/>
            <a:ext cx="6056111" cy="4506804"/>
            <a:chOff x="1190901" y="318345"/>
            <a:chExt cx="6056111" cy="4506804"/>
          </a:xfrm>
        </p:grpSpPr>
        <p:sp>
          <p:nvSpPr>
            <p:cNvPr id="7038" name="Google Shape;7038;p40"/>
            <p:cNvSpPr/>
            <p:nvPr/>
          </p:nvSpPr>
          <p:spPr>
            <a:xfrm rot="10356545">
              <a:off x="2128148" y="616481"/>
              <a:ext cx="4887705" cy="3910532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039" name="Google Shape;7039;p40"/>
            <p:cNvSpPr/>
            <p:nvPr/>
          </p:nvSpPr>
          <p:spPr>
            <a:xfrm rot="-9097010">
              <a:off x="1450908" y="948427"/>
              <a:ext cx="693798" cy="1269339"/>
            </a:xfrm>
            <a:custGeom>
              <a:avLst/>
              <a:gdLst/>
              <a:ahLst/>
              <a:cxnLst/>
              <a:rect l="l" t="t" r="r" b="b"/>
              <a:pathLst>
                <a:path w="24765" h="33338" extrusionOk="0">
                  <a:moveTo>
                    <a:pt x="471" y="8194"/>
                  </a:moveTo>
                  <a:cubicBezTo>
                    <a:pt x="143" y="13110"/>
                    <a:pt x="-758" y="27531"/>
                    <a:pt x="1946" y="31300"/>
                  </a:cubicBezTo>
                  <a:cubicBezTo>
                    <a:pt x="4650" y="35069"/>
                    <a:pt x="13089" y="32611"/>
                    <a:pt x="16694" y="30808"/>
                  </a:cubicBezTo>
                  <a:cubicBezTo>
                    <a:pt x="20299" y="29005"/>
                    <a:pt x="22266" y="23680"/>
                    <a:pt x="23577" y="20484"/>
                  </a:cubicBezTo>
                  <a:cubicBezTo>
                    <a:pt x="24888" y="17289"/>
                    <a:pt x="24806" y="14093"/>
                    <a:pt x="24560" y="11635"/>
                  </a:cubicBezTo>
                  <a:cubicBezTo>
                    <a:pt x="24314" y="9177"/>
                    <a:pt x="24150" y="7621"/>
                    <a:pt x="22102" y="5736"/>
                  </a:cubicBezTo>
                  <a:cubicBezTo>
                    <a:pt x="20054" y="3852"/>
                    <a:pt x="15302" y="984"/>
                    <a:pt x="12270" y="328"/>
                  </a:cubicBezTo>
                  <a:cubicBezTo>
                    <a:pt x="9238" y="-327"/>
                    <a:pt x="5879" y="492"/>
                    <a:pt x="3912" y="1803"/>
                  </a:cubicBezTo>
                  <a:cubicBezTo>
                    <a:pt x="1946" y="3114"/>
                    <a:pt x="799" y="3278"/>
                    <a:pt x="471" y="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040" name="Google Shape;7040;p40"/>
          <p:cNvGrpSpPr/>
          <p:nvPr/>
        </p:nvGrpSpPr>
        <p:grpSpPr>
          <a:xfrm>
            <a:off x="1329238" y="3045325"/>
            <a:ext cx="742225" cy="1554100"/>
            <a:chOff x="7561625" y="125650"/>
            <a:chExt cx="742225" cy="1554100"/>
          </a:xfrm>
        </p:grpSpPr>
        <p:sp>
          <p:nvSpPr>
            <p:cNvPr id="7041" name="Google Shape;7041;p40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0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0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0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0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0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0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0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0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0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0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0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0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0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0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0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0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0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0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0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0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0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0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0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0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0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0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0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0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0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0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0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0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0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0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0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0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0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0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0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0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0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3" name="Google Shape;7083;p40"/>
          <p:cNvGrpSpPr/>
          <p:nvPr/>
        </p:nvGrpSpPr>
        <p:grpSpPr>
          <a:xfrm flipH="1">
            <a:off x="7072525" y="2962250"/>
            <a:ext cx="932350" cy="1637175"/>
            <a:chOff x="8451425" y="3510050"/>
            <a:chExt cx="932350" cy="1637175"/>
          </a:xfrm>
        </p:grpSpPr>
        <p:sp>
          <p:nvSpPr>
            <p:cNvPr id="7084" name="Google Shape;7084;p40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0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0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0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0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0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0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0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0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0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0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0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0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0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0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0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0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0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0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0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0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0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0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0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0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0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0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0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0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0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0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0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0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0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0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0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0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0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0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0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0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0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0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0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0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0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0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0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0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0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0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0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0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0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0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0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0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0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0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0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0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0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0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0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0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0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0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0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0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0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0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0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0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0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0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0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0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0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0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0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0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0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0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0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0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0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0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0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0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0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0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0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0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0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0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0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0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0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0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0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0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0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0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0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0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0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0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0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0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0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0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0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0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0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0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0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0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0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0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0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0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0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0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0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0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0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0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0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0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0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0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0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0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0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0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0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0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0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0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0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0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0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0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7" name="Google Shape;7227;p40"/>
          <p:cNvSpPr txBox="1">
            <a:spLocks noGrp="1"/>
          </p:cNvSpPr>
          <p:nvPr>
            <p:ph type="ctrTitle"/>
          </p:nvPr>
        </p:nvSpPr>
        <p:spPr>
          <a:xfrm>
            <a:off x="2628900" y="2253180"/>
            <a:ext cx="3886200" cy="13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Voorstelronde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1" name="Google Shape;6541;p38"/>
          <p:cNvGrpSpPr/>
          <p:nvPr/>
        </p:nvGrpSpPr>
        <p:grpSpPr>
          <a:xfrm rot="227381">
            <a:off x="4078019" y="226628"/>
            <a:ext cx="804845" cy="1593213"/>
            <a:chOff x="5752000" y="1322550"/>
            <a:chExt cx="804775" cy="1593075"/>
          </a:xfrm>
        </p:grpSpPr>
        <p:sp>
          <p:nvSpPr>
            <p:cNvPr id="6542" name="Google Shape;6542;p38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8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8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8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8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8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8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8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8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8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8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8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8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8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8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8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8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8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8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8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8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8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8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8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8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8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8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8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8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8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8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8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8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8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8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8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8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8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8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8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8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8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8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8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8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8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8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8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8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8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8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8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8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8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8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8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8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8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8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8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8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8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8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8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8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8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8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8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8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8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8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8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8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8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8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8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8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8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8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8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8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8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8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8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8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8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8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8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8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8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8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8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8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8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8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8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8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8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8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8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8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8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8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8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8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8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8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8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8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8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8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8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8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8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8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8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8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8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8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8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8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8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8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8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8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8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8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8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8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8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8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8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8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8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8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7" name="Google Shape;6677;p38"/>
          <p:cNvSpPr/>
          <p:nvPr/>
        </p:nvSpPr>
        <p:spPr>
          <a:xfrm rot="-10537002">
            <a:off x="510165" y="1048345"/>
            <a:ext cx="7953131" cy="3185165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678" name="Google Shape;6678;p38"/>
          <p:cNvSpPr txBox="1">
            <a:spLocks noGrp="1"/>
          </p:cNvSpPr>
          <p:nvPr>
            <p:ph type="title"/>
          </p:nvPr>
        </p:nvSpPr>
        <p:spPr>
          <a:xfrm>
            <a:off x="1506380" y="2341794"/>
            <a:ext cx="5960700" cy="15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i="1" dirty="0"/>
              <a:t>Sociale veiligheid is een omgeving waarin vrijwilligers zich welkom, gerespecteerd en gehoord voelen, ongeacht hun achtergrond, ervaring of overtuiging. </a:t>
            </a:r>
            <a:br>
              <a:rPr lang="nl-NL" i="1" dirty="0"/>
            </a:br>
            <a:br>
              <a:rPr lang="nl-NL" i="1" dirty="0"/>
            </a:br>
            <a:endParaRPr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6680" name="Google Shape;6680;p38"/>
          <p:cNvGrpSpPr/>
          <p:nvPr/>
        </p:nvGrpSpPr>
        <p:grpSpPr>
          <a:xfrm flipH="1">
            <a:off x="7384569" y="3079175"/>
            <a:ext cx="742225" cy="1554100"/>
            <a:chOff x="4339100" y="297700"/>
            <a:chExt cx="742225" cy="1554100"/>
          </a:xfrm>
        </p:grpSpPr>
        <p:sp>
          <p:nvSpPr>
            <p:cNvPr id="6681" name="Google Shape;6681;p38"/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8"/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8"/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8"/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8"/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8"/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8"/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8"/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8"/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8"/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8"/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8"/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8"/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8"/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8"/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8"/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8"/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8"/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8"/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8"/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8"/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8"/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8"/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8"/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8"/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8"/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8"/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8"/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8"/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8"/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8"/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8"/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8"/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8"/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8"/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8"/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8"/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8"/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8"/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8"/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8"/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8"/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3" name="Google Shape;6723;p38"/>
          <p:cNvGrpSpPr/>
          <p:nvPr/>
        </p:nvGrpSpPr>
        <p:grpSpPr>
          <a:xfrm flipH="1">
            <a:off x="992031" y="2868875"/>
            <a:ext cx="599625" cy="1730550"/>
            <a:chOff x="4735450" y="1767150"/>
            <a:chExt cx="599625" cy="1730550"/>
          </a:xfrm>
        </p:grpSpPr>
        <p:sp>
          <p:nvSpPr>
            <p:cNvPr id="6724" name="Google Shape;6724;p38"/>
            <p:cNvSpPr/>
            <p:nvPr/>
          </p:nvSpPr>
          <p:spPr>
            <a:xfrm>
              <a:off x="4763800" y="2263475"/>
              <a:ext cx="95925" cy="408650"/>
            </a:xfrm>
            <a:custGeom>
              <a:avLst/>
              <a:gdLst/>
              <a:ahLst/>
              <a:cxnLst/>
              <a:rect l="l" t="t" r="r" b="b"/>
              <a:pathLst>
                <a:path w="3837" h="16346" extrusionOk="0">
                  <a:moveTo>
                    <a:pt x="0" y="0"/>
                  </a:moveTo>
                  <a:lnTo>
                    <a:pt x="67" y="334"/>
                  </a:lnTo>
                  <a:lnTo>
                    <a:pt x="634" y="16345"/>
                  </a:lnTo>
                  <a:lnTo>
                    <a:pt x="2836" y="15845"/>
                  </a:lnTo>
                  <a:cubicBezTo>
                    <a:pt x="2836" y="15845"/>
                    <a:pt x="3836" y="5804"/>
                    <a:pt x="3236" y="24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8"/>
            <p:cNvSpPr/>
            <p:nvPr/>
          </p:nvSpPr>
          <p:spPr>
            <a:xfrm>
              <a:off x="4805500" y="3353425"/>
              <a:ext cx="280225" cy="144275"/>
            </a:xfrm>
            <a:custGeom>
              <a:avLst/>
              <a:gdLst/>
              <a:ahLst/>
              <a:cxnLst/>
              <a:rect l="l" t="t" r="r" b="b"/>
              <a:pathLst>
                <a:path w="11209" h="5771" extrusionOk="0">
                  <a:moveTo>
                    <a:pt x="9974" y="0"/>
                  </a:moveTo>
                  <a:lnTo>
                    <a:pt x="5571" y="134"/>
                  </a:lnTo>
                  <a:lnTo>
                    <a:pt x="6105" y="3336"/>
                  </a:lnTo>
                  <a:lnTo>
                    <a:pt x="0" y="5771"/>
                  </a:lnTo>
                  <a:lnTo>
                    <a:pt x="11208" y="5771"/>
                  </a:lnTo>
                  <a:lnTo>
                    <a:pt x="9674" y="100"/>
                  </a:lnTo>
                  <a:lnTo>
                    <a:pt x="9974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8"/>
            <p:cNvSpPr/>
            <p:nvPr/>
          </p:nvSpPr>
          <p:spPr>
            <a:xfrm>
              <a:off x="4766300" y="2656325"/>
              <a:ext cx="80075" cy="160250"/>
            </a:xfrm>
            <a:custGeom>
              <a:avLst/>
              <a:gdLst/>
              <a:ahLst/>
              <a:cxnLst/>
              <a:rect l="l" t="t" r="r" b="b"/>
              <a:pathLst>
                <a:path w="3203" h="6410" extrusionOk="0">
                  <a:moveTo>
                    <a:pt x="2094" y="1"/>
                  </a:moveTo>
                  <a:cubicBezTo>
                    <a:pt x="1454" y="1"/>
                    <a:pt x="568" y="131"/>
                    <a:pt x="568" y="131"/>
                  </a:cubicBezTo>
                  <a:cubicBezTo>
                    <a:pt x="568" y="131"/>
                    <a:pt x="0" y="2666"/>
                    <a:pt x="167" y="4000"/>
                  </a:cubicBezTo>
                  <a:cubicBezTo>
                    <a:pt x="316" y="5194"/>
                    <a:pt x="732" y="5933"/>
                    <a:pt x="890" y="5933"/>
                  </a:cubicBezTo>
                  <a:cubicBezTo>
                    <a:pt x="909" y="5933"/>
                    <a:pt x="924" y="5923"/>
                    <a:pt x="934" y="5902"/>
                  </a:cubicBezTo>
                  <a:cubicBezTo>
                    <a:pt x="1034" y="5670"/>
                    <a:pt x="347" y="3933"/>
                    <a:pt x="723" y="3933"/>
                  </a:cubicBezTo>
                  <a:cubicBezTo>
                    <a:pt x="727" y="3933"/>
                    <a:pt x="731" y="3933"/>
                    <a:pt x="734" y="3934"/>
                  </a:cubicBezTo>
                  <a:cubicBezTo>
                    <a:pt x="1154" y="3966"/>
                    <a:pt x="1168" y="6410"/>
                    <a:pt x="1805" y="6410"/>
                  </a:cubicBezTo>
                  <a:cubicBezTo>
                    <a:pt x="1826" y="6410"/>
                    <a:pt x="1847" y="6407"/>
                    <a:pt x="1868" y="6402"/>
                  </a:cubicBezTo>
                  <a:cubicBezTo>
                    <a:pt x="1868" y="6402"/>
                    <a:pt x="1768" y="5835"/>
                    <a:pt x="1668" y="5301"/>
                  </a:cubicBezTo>
                  <a:cubicBezTo>
                    <a:pt x="1540" y="4787"/>
                    <a:pt x="1349" y="3963"/>
                    <a:pt x="1634" y="3963"/>
                  </a:cubicBezTo>
                  <a:cubicBezTo>
                    <a:pt x="1645" y="3963"/>
                    <a:pt x="1656" y="3965"/>
                    <a:pt x="1668" y="3967"/>
                  </a:cubicBezTo>
                  <a:cubicBezTo>
                    <a:pt x="1999" y="4066"/>
                    <a:pt x="1871" y="5969"/>
                    <a:pt x="2161" y="5969"/>
                  </a:cubicBezTo>
                  <a:cubicBezTo>
                    <a:pt x="2164" y="5969"/>
                    <a:pt x="2166" y="5969"/>
                    <a:pt x="2169" y="5968"/>
                  </a:cubicBezTo>
                  <a:cubicBezTo>
                    <a:pt x="2469" y="5902"/>
                    <a:pt x="2402" y="4434"/>
                    <a:pt x="2335" y="3467"/>
                  </a:cubicBezTo>
                  <a:cubicBezTo>
                    <a:pt x="2277" y="2902"/>
                    <a:pt x="2355" y="2712"/>
                    <a:pt x="2437" y="2712"/>
                  </a:cubicBezTo>
                  <a:cubicBezTo>
                    <a:pt x="2495" y="2712"/>
                    <a:pt x="2555" y="2808"/>
                    <a:pt x="2569" y="2933"/>
                  </a:cubicBezTo>
                  <a:cubicBezTo>
                    <a:pt x="2667" y="3228"/>
                    <a:pt x="2572" y="4135"/>
                    <a:pt x="2790" y="4135"/>
                  </a:cubicBezTo>
                  <a:cubicBezTo>
                    <a:pt x="2794" y="4135"/>
                    <a:pt x="2798" y="4134"/>
                    <a:pt x="2802" y="4134"/>
                  </a:cubicBezTo>
                  <a:cubicBezTo>
                    <a:pt x="3003" y="4100"/>
                    <a:pt x="3203" y="2699"/>
                    <a:pt x="3069" y="2099"/>
                  </a:cubicBezTo>
                  <a:cubicBezTo>
                    <a:pt x="2969" y="1465"/>
                    <a:pt x="2669" y="565"/>
                    <a:pt x="2736" y="198"/>
                  </a:cubicBezTo>
                  <a:cubicBezTo>
                    <a:pt x="2773" y="48"/>
                    <a:pt x="2478" y="1"/>
                    <a:pt x="2094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8"/>
            <p:cNvSpPr/>
            <p:nvPr/>
          </p:nvSpPr>
          <p:spPr>
            <a:xfrm>
              <a:off x="4821050" y="2017275"/>
              <a:ext cx="358900" cy="551425"/>
            </a:xfrm>
            <a:custGeom>
              <a:avLst/>
              <a:gdLst/>
              <a:ahLst/>
              <a:cxnLst/>
              <a:rect l="l" t="t" r="r" b="b"/>
              <a:pathLst>
                <a:path w="14356" h="22057" extrusionOk="0">
                  <a:moveTo>
                    <a:pt x="7787" y="1"/>
                  </a:moveTo>
                  <a:cubicBezTo>
                    <a:pt x="6789" y="1"/>
                    <a:pt x="5636" y="87"/>
                    <a:pt x="4282" y="275"/>
                  </a:cubicBezTo>
                  <a:cubicBezTo>
                    <a:pt x="4282" y="275"/>
                    <a:pt x="4272" y="274"/>
                    <a:pt x="4255" y="274"/>
                  </a:cubicBezTo>
                  <a:cubicBezTo>
                    <a:pt x="3892" y="274"/>
                    <a:pt x="0" y="517"/>
                    <a:pt x="446" y="10949"/>
                  </a:cubicBezTo>
                  <a:lnTo>
                    <a:pt x="446" y="22057"/>
                  </a:lnTo>
                  <a:lnTo>
                    <a:pt x="13388" y="20656"/>
                  </a:lnTo>
                  <a:cubicBezTo>
                    <a:pt x="13388" y="20656"/>
                    <a:pt x="14356" y="2143"/>
                    <a:pt x="12621" y="1109"/>
                  </a:cubicBezTo>
                  <a:cubicBezTo>
                    <a:pt x="11428" y="421"/>
                    <a:pt x="9983" y="1"/>
                    <a:pt x="7787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8"/>
            <p:cNvSpPr/>
            <p:nvPr/>
          </p:nvSpPr>
          <p:spPr>
            <a:xfrm>
              <a:off x="5124050" y="2037475"/>
              <a:ext cx="130950" cy="268550"/>
            </a:xfrm>
            <a:custGeom>
              <a:avLst/>
              <a:gdLst/>
              <a:ahLst/>
              <a:cxnLst/>
              <a:rect l="l" t="t" r="r" b="b"/>
              <a:pathLst>
                <a:path w="5238" h="10742" extrusionOk="0">
                  <a:moveTo>
                    <a:pt x="1" y="0"/>
                  </a:moveTo>
                  <a:lnTo>
                    <a:pt x="234" y="10741"/>
                  </a:lnTo>
                  <a:lnTo>
                    <a:pt x="5238" y="10741"/>
                  </a:lnTo>
                  <a:cubicBezTo>
                    <a:pt x="4904" y="2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8"/>
            <p:cNvSpPr/>
            <p:nvPr/>
          </p:nvSpPr>
          <p:spPr>
            <a:xfrm>
              <a:off x="4735450" y="2029975"/>
              <a:ext cx="165125" cy="296075"/>
            </a:xfrm>
            <a:custGeom>
              <a:avLst/>
              <a:gdLst/>
              <a:ahLst/>
              <a:cxnLst/>
              <a:rect l="l" t="t" r="r" b="b"/>
              <a:pathLst>
                <a:path w="6605" h="11843" extrusionOk="0">
                  <a:moveTo>
                    <a:pt x="6605" y="0"/>
                  </a:moveTo>
                  <a:cubicBezTo>
                    <a:pt x="6605" y="0"/>
                    <a:pt x="0" y="1335"/>
                    <a:pt x="67" y="11175"/>
                  </a:cubicBezTo>
                  <a:lnTo>
                    <a:pt x="4403" y="11842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8"/>
            <p:cNvSpPr/>
            <p:nvPr/>
          </p:nvSpPr>
          <p:spPr>
            <a:xfrm>
              <a:off x="4900550" y="1959925"/>
              <a:ext cx="196000" cy="79350"/>
            </a:xfrm>
            <a:custGeom>
              <a:avLst/>
              <a:gdLst/>
              <a:ahLst/>
              <a:cxnLst/>
              <a:rect l="l" t="t" r="r" b="b"/>
              <a:pathLst>
                <a:path w="7840" h="3174" extrusionOk="0">
                  <a:moveTo>
                    <a:pt x="1669" y="0"/>
                  </a:moveTo>
                  <a:lnTo>
                    <a:pt x="2002" y="2335"/>
                  </a:lnTo>
                  <a:lnTo>
                    <a:pt x="1" y="2802"/>
                  </a:lnTo>
                  <a:lnTo>
                    <a:pt x="535" y="2902"/>
                  </a:lnTo>
                  <a:cubicBezTo>
                    <a:pt x="1517" y="3081"/>
                    <a:pt x="2519" y="3173"/>
                    <a:pt x="3524" y="3173"/>
                  </a:cubicBezTo>
                  <a:cubicBezTo>
                    <a:pt x="4770" y="3173"/>
                    <a:pt x="6020" y="3031"/>
                    <a:pt x="7239" y="2736"/>
                  </a:cubicBezTo>
                  <a:lnTo>
                    <a:pt x="7840" y="2602"/>
                  </a:lnTo>
                  <a:lnTo>
                    <a:pt x="5438" y="2269"/>
                  </a:lnTo>
                  <a:lnTo>
                    <a:pt x="5371" y="30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8"/>
            <p:cNvSpPr/>
            <p:nvPr/>
          </p:nvSpPr>
          <p:spPr>
            <a:xfrm>
              <a:off x="4832175" y="2537000"/>
              <a:ext cx="472025" cy="888150"/>
            </a:xfrm>
            <a:custGeom>
              <a:avLst/>
              <a:gdLst/>
              <a:ahLst/>
              <a:cxnLst/>
              <a:rect l="l" t="t" r="r" b="b"/>
              <a:pathLst>
                <a:path w="18881" h="35526" extrusionOk="0">
                  <a:moveTo>
                    <a:pt x="12510" y="0"/>
                  </a:moveTo>
                  <a:lnTo>
                    <a:pt x="1" y="1335"/>
                  </a:lnTo>
                  <a:lnTo>
                    <a:pt x="4737" y="35526"/>
                  </a:lnTo>
                  <a:lnTo>
                    <a:pt x="9441" y="35526"/>
                  </a:lnTo>
                  <a:cubicBezTo>
                    <a:pt x="9441" y="35526"/>
                    <a:pt x="6609" y="5190"/>
                    <a:pt x="7247" y="5190"/>
                  </a:cubicBezTo>
                  <a:cubicBezTo>
                    <a:pt x="7255" y="5190"/>
                    <a:pt x="7264" y="5195"/>
                    <a:pt x="7273" y="5204"/>
                  </a:cubicBezTo>
                  <a:cubicBezTo>
                    <a:pt x="8040" y="5938"/>
                    <a:pt x="14278" y="35359"/>
                    <a:pt x="14278" y="35359"/>
                  </a:cubicBezTo>
                  <a:lnTo>
                    <a:pt x="18881" y="35359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8"/>
            <p:cNvSpPr/>
            <p:nvPr/>
          </p:nvSpPr>
          <p:spPr>
            <a:xfrm>
              <a:off x="4888875" y="1876825"/>
              <a:ext cx="29225" cy="44975"/>
            </a:xfrm>
            <a:custGeom>
              <a:avLst/>
              <a:gdLst/>
              <a:ahLst/>
              <a:cxnLst/>
              <a:rect l="l" t="t" r="r" b="b"/>
              <a:pathLst>
                <a:path w="1169" h="1799" extrusionOk="0">
                  <a:moveTo>
                    <a:pt x="566" y="1"/>
                  </a:moveTo>
                  <a:cubicBezTo>
                    <a:pt x="355" y="1"/>
                    <a:pt x="168" y="201"/>
                    <a:pt x="101" y="622"/>
                  </a:cubicBezTo>
                  <a:cubicBezTo>
                    <a:pt x="68" y="923"/>
                    <a:pt x="1" y="1456"/>
                    <a:pt x="268" y="1656"/>
                  </a:cubicBezTo>
                  <a:cubicBezTo>
                    <a:pt x="359" y="1760"/>
                    <a:pt x="450" y="1798"/>
                    <a:pt x="542" y="1798"/>
                  </a:cubicBezTo>
                  <a:cubicBezTo>
                    <a:pt x="688" y="1798"/>
                    <a:pt x="839" y="1704"/>
                    <a:pt x="1002" y="1623"/>
                  </a:cubicBezTo>
                  <a:lnTo>
                    <a:pt x="1168" y="556"/>
                  </a:lnTo>
                  <a:cubicBezTo>
                    <a:pt x="1003" y="193"/>
                    <a:pt x="773" y="1"/>
                    <a:pt x="56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8"/>
            <p:cNvSpPr/>
            <p:nvPr/>
          </p:nvSpPr>
          <p:spPr>
            <a:xfrm>
              <a:off x="5058175" y="1868500"/>
              <a:ext cx="29200" cy="44950"/>
            </a:xfrm>
            <a:custGeom>
              <a:avLst/>
              <a:gdLst/>
              <a:ahLst/>
              <a:cxnLst/>
              <a:rect l="l" t="t" r="r" b="b"/>
              <a:pathLst>
                <a:path w="1168" h="1798" extrusionOk="0">
                  <a:moveTo>
                    <a:pt x="615" y="0"/>
                  </a:moveTo>
                  <a:cubicBezTo>
                    <a:pt x="404" y="0"/>
                    <a:pt x="165" y="192"/>
                    <a:pt x="0" y="555"/>
                  </a:cubicBezTo>
                  <a:lnTo>
                    <a:pt x="167" y="1622"/>
                  </a:lnTo>
                  <a:cubicBezTo>
                    <a:pt x="351" y="1704"/>
                    <a:pt x="497" y="1798"/>
                    <a:pt x="636" y="1798"/>
                  </a:cubicBezTo>
                  <a:cubicBezTo>
                    <a:pt x="724" y="1798"/>
                    <a:pt x="810" y="1760"/>
                    <a:pt x="901" y="1656"/>
                  </a:cubicBezTo>
                  <a:cubicBezTo>
                    <a:pt x="1168" y="1456"/>
                    <a:pt x="1101" y="922"/>
                    <a:pt x="1068" y="622"/>
                  </a:cubicBezTo>
                  <a:cubicBezTo>
                    <a:pt x="1017" y="200"/>
                    <a:pt x="830" y="0"/>
                    <a:pt x="61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8"/>
            <p:cNvSpPr/>
            <p:nvPr/>
          </p:nvSpPr>
          <p:spPr>
            <a:xfrm>
              <a:off x="4840525" y="3473500"/>
              <a:ext cx="234350" cy="12525"/>
            </a:xfrm>
            <a:custGeom>
              <a:avLst/>
              <a:gdLst/>
              <a:ahLst/>
              <a:cxnLst/>
              <a:rect l="l" t="t" r="r" b="b"/>
              <a:pathLst>
                <a:path w="9374" h="501" extrusionOk="0">
                  <a:moveTo>
                    <a:pt x="9340" y="1"/>
                  </a:moveTo>
                  <a:cubicBezTo>
                    <a:pt x="7034" y="1"/>
                    <a:pt x="4746" y="181"/>
                    <a:pt x="2463" y="330"/>
                  </a:cubicBezTo>
                  <a:lnTo>
                    <a:pt x="2463" y="330"/>
                  </a:lnTo>
                  <a:cubicBezTo>
                    <a:pt x="2696" y="322"/>
                    <a:pt x="2925" y="319"/>
                    <a:pt x="3152" y="319"/>
                  </a:cubicBezTo>
                  <a:cubicBezTo>
                    <a:pt x="3688" y="319"/>
                    <a:pt x="4214" y="334"/>
                    <a:pt x="4770" y="334"/>
                  </a:cubicBezTo>
                  <a:cubicBezTo>
                    <a:pt x="6338" y="301"/>
                    <a:pt x="7839" y="134"/>
                    <a:pt x="9340" y="101"/>
                  </a:cubicBezTo>
                  <a:cubicBezTo>
                    <a:pt x="9374" y="101"/>
                    <a:pt x="9374" y="1"/>
                    <a:pt x="9340" y="1"/>
                  </a:cubicBezTo>
                  <a:close/>
                  <a:moveTo>
                    <a:pt x="2463" y="330"/>
                  </a:moveTo>
                  <a:cubicBezTo>
                    <a:pt x="2421" y="331"/>
                    <a:pt x="2378" y="332"/>
                    <a:pt x="2335" y="334"/>
                  </a:cubicBezTo>
                  <a:cubicBezTo>
                    <a:pt x="2287" y="338"/>
                    <a:pt x="2239" y="343"/>
                    <a:pt x="2192" y="347"/>
                  </a:cubicBezTo>
                  <a:lnTo>
                    <a:pt x="2192" y="347"/>
                  </a:lnTo>
                  <a:cubicBezTo>
                    <a:pt x="2282" y="341"/>
                    <a:pt x="2373" y="335"/>
                    <a:pt x="2463" y="330"/>
                  </a:cubicBezTo>
                  <a:close/>
                  <a:moveTo>
                    <a:pt x="2192" y="347"/>
                  </a:moveTo>
                  <a:cubicBezTo>
                    <a:pt x="1461" y="394"/>
                    <a:pt x="731" y="436"/>
                    <a:pt x="0" y="468"/>
                  </a:cubicBezTo>
                  <a:cubicBezTo>
                    <a:pt x="0" y="468"/>
                    <a:pt x="0" y="501"/>
                    <a:pt x="34" y="501"/>
                  </a:cubicBezTo>
                  <a:cubicBezTo>
                    <a:pt x="784" y="501"/>
                    <a:pt x="1476" y="413"/>
                    <a:pt x="2192" y="347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8"/>
            <p:cNvSpPr/>
            <p:nvPr/>
          </p:nvSpPr>
          <p:spPr>
            <a:xfrm>
              <a:off x="4923900" y="3451825"/>
              <a:ext cx="12550" cy="18375"/>
            </a:xfrm>
            <a:custGeom>
              <a:avLst/>
              <a:gdLst/>
              <a:ahLst/>
              <a:cxnLst/>
              <a:rect l="l" t="t" r="r" b="b"/>
              <a:pathLst>
                <a:path w="502" h="735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167"/>
                    <a:pt x="101" y="334"/>
                    <a:pt x="201" y="467"/>
                  </a:cubicBezTo>
                  <a:cubicBezTo>
                    <a:pt x="268" y="601"/>
                    <a:pt x="335" y="667"/>
                    <a:pt x="435" y="734"/>
                  </a:cubicBezTo>
                  <a:cubicBezTo>
                    <a:pt x="501" y="734"/>
                    <a:pt x="501" y="734"/>
                    <a:pt x="501" y="701"/>
                  </a:cubicBezTo>
                  <a:cubicBezTo>
                    <a:pt x="401" y="567"/>
                    <a:pt x="335" y="501"/>
                    <a:pt x="234" y="367"/>
                  </a:cubicBezTo>
                  <a:cubicBezTo>
                    <a:pt x="168" y="234"/>
                    <a:pt x="101" y="1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8"/>
            <p:cNvSpPr/>
            <p:nvPr/>
          </p:nvSpPr>
          <p:spPr>
            <a:xfrm>
              <a:off x="4930575" y="3447650"/>
              <a:ext cx="15050" cy="16700"/>
            </a:xfrm>
            <a:custGeom>
              <a:avLst/>
              <a:gdLst/>
              <a:ahLst/>
              <a:cxnLst/>
              <a:rect l="l" t="t" r="r" b="b"/>
              <a:pathLst>
                <a:path w="602" h="668" extrusionOk="0">
                  <a:moveTo>
                    <a:pt x="68" y="0"/>
                  </a:moveTo>
                  <a:cubicBezTo>
                    <a:pt x="68" y="0"/>
                    <a:pt x="1" y="0"/>
                    <a:pt x="1" y="34"/>
                  </a:cubicBezTo>
                  <a:cubicBezTo>
                    <a:pt x="68" y="167"/>
                    <a:pt x="134" y="301"/>
                    <a:pt x="234" y="367"/>
                  </a:cubicBezTo>
                  <a:cubicBezTo>
                    <a:pt x="301" y="501"/>
                    <a:pt x="434" y="634"/>
                    <a:pt x="501" y="668"/>
                  </a:cubicBezTo>
                  <a:cubicBezTo>
                    <a:pt x="568" y="668"/>
                    <a:pt x="601" y="634"/>
                    <a:pt x="568" y="634"/>
                  </a:cubicBezTo>
                  <a:lnTo>
                    <a:pt x="301" y="367"/>
                  </a:lnTo>
                  <a:cubicBezTo>
                    <a:pt x="234" y="234"/>
                    <a:pt x="101" y="167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8"/>
            <p:cNvSpPr/>
            <p:nvPr/>
          </p:nvSpPr>
          <p:spPr>
            <a:xfrm>
              <a:off x="4941775" y="3442525"/>
              <a:ext cx="16350" cy="18500"/>
            </a:xfrm>
            <a:custGeom>
              <a:avLst/>
              <a:gdLst/>
              <a:ahLst/>
              <a:cxnLst/>
              <a:rect l="l" t="t" r="r" b="b"/>
              <a:pathLst>
                <a:path w="654" h="740" extrusionOk="0">
                  <a:moveTo>
                    <a:pt x="9" y="0"/>
                  </a:moveTo>
                  <a:cubicBezTo>
                    <a:pt x="4" y="0"/>
                    <a:pt x="1" y="19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cubicBezTo>
                    <a:pt x="153" y="172"/>
                    <a:pt x="220" y="306"/>
                    <a:pt x="320" y="472"/>
                  </a:cubicBezTo>
                  <a:cubicBezTo>
                    <a:pt x="387" y="539"/>
                    <a:pt x="487" y="706"/>
                    <a:pt x="554" y="739"/>
                  </a:cubicBezTo>
                  <a:cubicBezTo>
                    <a:pt x="620" y="739"/>
                    <a:pt x="654" y="739"/>
                    <a:pt x="620" y="706"/>
                  </a:cubicBezTo>
                  <a:cubicBezTo>
                    <a:pt x="520" y="572"/>
                    <a:pt x="453" y="506"/>
                    <a:pt x="320" y="372"/>
                  </a:cubicBezTo>
                  <a:cubicBezTo>
                    <a:pt x="220" y="239"/>
                    <a:pt x="120" y="105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8"/>
            <p:cNvSpPr/>
            <p:nvPr/>
          </p:nvSpPr>
          <p:spPr>
            <a:xfrm>
              <a:off x="4905575" y="3397825"/>
              <a:ext cx="44350" cy="44175"/>
            </a:xfrm>
            <a:custGeom>
              <a:avLst/>
              <a:gdLst/>
              <a:ahLst/>
              <a:cxnLst/>
              <a:rect l="l" t="t" r="r" b="b"/>
              <a:pathLst>
                <a:path w="1774" h="1767" extrusionOk="0">
                  <a:moveTo>
                    <a:pt x="1049" y="176"/>
                  </a:moveTo>
                  <a:cubicBezTo>
                    <a:pt x="1219" y="489"/>
                    <a:pt x="1466" y="1153"/>
                    <a:pt x="1322" y="1418"/>
                  </a:cubicBezTo>
                  <a:lnTo>
                    <a:pt x="1322" y="1418"/>
                  </a:lnTo>
                  <a:cubicBezTo>
                    <a:pt x="1200" y="1336"/>
                    <a:pt x="1085" y="1246"/>
                    <a:pt x="969" y="1159"/>
                  </a:cubicBezTo>
                  <a:lnTo>
                    <a:pt x="969" y="1159"/>
                  </a:lnTo>
                  <a:cubicBezTo>
                    <a:pt x="862" y="837"/>
                    <a:pt x="896" y="456"/>
                    <a:pt x="1049" y="176"/>
                  </a:cubicBezTo>
                  <a:close/>
                  <a:moveTo>
                    <a:pt x="207" y="856"/>
                  </a:moveTo>
                  <a:cubicBezTo>
                    <a:pt x="378" y="856"/>
                    <a:pt x="644" y="1034"/>
                    <a:pt x="767" y="1126"/>
                  </a:cubicBezTo>
                  <a:cubicBezTo>
                    <a:pt x="796" y="1149"/>
                    <a:pt x="825" y="1171"/>
                    <a:pt x="854" y="1193"/>
                  </a:cubicBezTo>
                  <a:lnTo>
                    <a:pt x="854" y="1193"/>
                  </a:lnTo>
                  <a:cubicBezTo>
                    <a:pt x="887" y="1310"/>
                    <a:pt x="937" y="1421"/>
                    <a:pt x="1006" y="1518"/>
                  </a:cubicBezTo>
                  <a:lnTo>
                    <a:pt x="1006" y="1518"/>
                  </a:lnTo>
                  <a:cubicBezTo>
                    <a:pt x="955" y="1506"/>
                    <a:pt x="898" y="1487"/>
                    <a:pt x="834" y="1460"/>
                  </a:cubicBezTo>
                  <a:cubicBezTo>
                    <a:pt x="667" y="1360"/>
                    <a:pt x="534" y="1293"/>
                    <a:pt x="434" y="1193"/>
                  </a:cubicBezTo>
                  <a:cubicBezTo>
                    <a:pt x="400" y="1160"/>
                    <a:pt x="300" y="1126"/>
                    <a:pt x="267" y="1026"/>
                  </a:cubicBezTo>
                  <a:cubicBezTo>
                    <a:pt x="234" y="959"/>
                    <a:pt x="100" y="926"/>
                    <a:pt x="167" y="859"/>
                  </a:cubicBezTo>
                  <a:cubicBezTo>
                    <a:pt x="179" y="857"/>
                    <a:pt x="193" y="856"/>
                    <a:pt x="207" y="856"/>
                  </a:cubicBezTo>
                  <a:close/>
                  <a:moveTo>
                    <a:pt x="1036" y="1317"/>
                  </a:moveTo>
                  <a:lnTo>
                    <a:pt x="1036" y="1317"/>
                  </a:lnTo>
                  <a:cubicBezTo>
                    <a:pt x="1113" y="1367"/>
                    <a:pt x="1190" y="1413"/>
                    <a:pt x="1268" y="1460"/>
                  </a:cubicBezTo>
                  <a:cubicBezTo>
                    <a:pt x="1272" y="1464"/>
                    <a:pt x="1277" y="1468"/>
                    <a:pt x="1282" y="1472"/>
                  </a:cubicBezTo>
                  <a:lnTo>
                    <a:pt x="1282" y="1472"/>
                  </a:lnTo>
                  <a:cubicBezTo>
                    <a:pt x="1256" y="1497"/>
                    <a:pt x="1223" y="1515"/>
                    <a:pt x="1183" y="1524"/>
                  </a:cubicBezTo>
                  <a:lnTo>
                    <a:pt x="1183" y="1524"/>
                  </a:lnTo>
                  <a:cubicBezTo>
                    <a:pt x="1124" y="1462"/>
                    <a:pt x="1075" y="1393"/>
                    <a:pt x="1036" y="1317"/>
                  </a:cubicBezTo>
                  <a:close/>
                  <a:moveTo>
                    <a:pt x="1038" y="0"/>
                  </a:moveTo>
                  <a:cubicBezTo>
                    <a:pt x="1017" y="0"/>
                    <a:pt x="1001" y="9"/>
                    <a:pt x="1001" y="25"/>
                  </a:cubicBezTo>
                  <a:cubicBezTo>
                    <a:pt x="836" y="301"/>
                    <a:pt x="761" y="698"/>
                    <a:pt x="822" y="1054"/>
                  </a:cubicBezTo>
                  <a:lnTo>
                    <a:pt x="822" y="1054"/>
                  </a:lnTo>
                  <a:cubicBezTo>
                    <a:pt x="607" y="907"/>
                    <a:pt x="379" y="793"/>
                    <a:pt x="100" y="793"/>
                  </a:cubicBezTo>
                  <a:cubicBezTo>
                    <a:pt x="67" y="793"/>
                    <a:pt x="0" y="826"/>
                    <a:pt x="0" y="859"/>
                  </a:cubicBezTo>
                  <a:cubicBezTo>
                    <a:pt x="0" y="1237"/>
                    <a:pt x="684" y="1691"/>
                    <a:pt x="1103" y="1691"/>
                  </a:cubicBezTo>
                  <a:cubicBezTo>
                    <a:pt x="1124" y="1691"/>
                    <a:pt x="1144" y="1690"/>
                    <a:pt x="1164" y="1688"/>
                  </a:cubicBezTo>
                  <a:lnTo>
                    <a:pt x="1164" y="1688"/>
                  </a:lnTo>
                  <a:cubicBezTo>
                    <a:pt x="1196" y="1714"/>
                    <a:pt x="1231" y="1738"/>
                    <a:pt x="1268" y="1760"/>
                  </a:cubicBezTo>
                  <a:cubicBezTo>
                    <a:pt x="1277" y="1765"/>
                    <a:pt x="1285" y="1767"/>
                    <a:pt x="1293" y="1767"/>
                  </a:cubicBezTo>
                  <a:cubicBezTo>
                    <a:pt x="1339" y="1767"/>
                    <a:pt x="1357" y="1693"/>
                    <a:pt x="1310" y="1636"/>
                  </a:cubicBezTo>
                  <a:lnTo>
                    <a:pt x="1310" y="1636"/>
                  </a:lnTo>
                  <a:cubicBezTo>
                    <a:pt x="1774" y="1336"/>
                    <a:pt x="1295" y="350"/>
                    <a:pt x="1101" y="25"/>
                  </a:cubicBezTo>
                  <a:cubicBezTo>
                    <a:pt x="1084" y="9"/>
                    <a:pt x="1059" y="0"/>
                    <a:pt x="103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8"/>
            <p:cNvSpPr/>
            <p:nvPr/>
          </p:nvSpPr>
          <p:spPr>
            <a:xfrm>
              <a:off x="4920575" y="2662100"/>
              <a:ext cx="183500" cy="30875"/>
            </a:xfrm>
            <a:custGeom>
              <a:avLst/>
              <a:gdLst/>
              <a:ahLst/>
              <a:cxnLst/>
              <a:rect l="l" t="t" r="r" b="b"/>
              <a:pathLst>
                <a:path w="7340" h="1235" extrusionOk="0">
                  <a:moveTo>
                    <a:pt x="7206" y="0"/>
                  </a:moveTo>
                  <a:cubicBezTo>
                    <a:pt x="4804" y="400"/>
                    <a:pt x="2402" y="734"/>
                    <a:pt x="1" y="1168"/>
                  </a:cubicBezTo>
                  <a:cubicBezTo>
                    <a:pt x="1" y="1168"/>
                    <a:pt x="1" y="1234"/>
                    <a:pt x="34" y="1234"/>
                  </a:cubicBezTo>
                  <a:cubicBezTo>
                    <a:pt x="2436" y="867"/>
                    <a:pt x="4871" y="434"/>
                    <a:pt x="7239" y="100"/>
                  </a:cubicBezTo>
                  <a:cubicBezTo>
                    <a:pt x="7339" y="100"/>
                    <a:pt x="7272" y="0"/>
                    <a:pt x="72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8"/>
            <p:cNvSpPr/>
            <p:nvPr/>
          </p:nvSpPr>
          <p:spPr>
            <a:xfrm>
              <a:off x="4909725" y="1767150"/>
              <a:ext cx="156825" cy="230450"/>
            </a:xfrm>
            <a:custGeom>
              <a:avLst/>
              <a:gdLst/>
              <a:ahLst/>
              <a:cxnLst/>
              <a:rect l="l" t="t" r="r" b="b"/>
              <a:pathLst>
                <a:path w="6273" h="9218" extrusionOk="0">
                  <a:moveTo>
                    <a:pt x="3089" y="1"/>
                  </a:moveTo>
                  <a:cubicBezTo>
                    <a:pt x="2446" y="1"/>
                    <a:pt x="1804" y="193"/>
                    <a:pt x="1268" y="573"/>
                  </a:cubicBezTo>
                  <a:lnTo>
                    <a:pt x="1235" y="606"/>
                  </a:lnTo>
                  <a:cubicBezTo>
                    <a:pt x="435" y="1140"/>
                    <a:pt x="1" y="2007"/>
                    <a:pt x="68" y="2975"/>
                  </a:cubicBezTo>
                  <a:cubicBezTo>
                    <a:pt x="68" y="3542"/>
                    <a:pt x="101" y="4209"/>
                    <a:pt x="134" y="4876"/>
                  </a:cubicBezTo>
                  <a:cubicBezTo>
                    <a:pt x="234" y="6644"/>
                    <a:pt x="334" y="7144"/>
                    <a:pt x="468" y="7544"/>
                  </a:cubicBezTo>
                  <a:cubicBezTo>
                    <a:pt x="565" y="7835"/>
                    <a:pt x="1192" y="9217"/>
                    <a:pt x="3225" y="9217"/>
                  </a:cubicBezTo>
                  <a:cubicBezTo>
                    <a:pt x="3294" y="9217"/>
                    <a:pt x="3364" y="9216"/>
                    <a:pt x="3437" y="9212"/>
                  </a:cubicBezTo>
                  <a:cubicBezTo>
                    <a:pt x="5004" y="9146"/>
                    <a:pt x="6272" y="7978"/>
                    <a:pt x="6272" y="6711"/>
                  </a:cubicBezTo>
                  <a:lnTo>
                    <a:pt x="6105" y="2307"/>
                  </a:lnTo>
                  <a:cubicBezTo>
                    <a:pt x="6072" y="1874"/>
                    <a:pt x="5738" y="1107"/>
                    <a:pt x="4804" y="506"/>
                  </a:cubicBezTo>
                  <a:cubicBezTo>
                    <a:pt x="4289" y="168"/>
                    <a:pt x="3689" y="1"/>
                    <a:pt x="3089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8"/>
            <p:cNvSpPr/>
            <p:nvPr/>
          </p:nvSpPr>
          <p:spPr>
            <a:xfrm>
              <a:off x="4830500" y="2225950"/>
              <a:ext cx="4200" cy="133875"/>
            </a:xfrm>
            <a:custGeom>
              <a:avLst/>
              <a:gdLst/>
              <a:ahLst/>
              <a:cxnLst/>
              <a:rect l="l" t="t" r="r" b="b"/>
              <a:pathLst>
                <a:path w="168" h="5355" extrusionOk="0">
                  <a:moveTo>
                    <a:pt x="1" y="0"/>
                  </a:moveTo>
                  <a:cubicBezTo>
                    <a:pt x="1" y="1735"/>
                    <a:pt x="1" y="3536"/>
                    <a:pt x="101" y="5304"/>
                  </a:cubicBezTo>
                  <a:cubicBezTo>
                    <a:pt x="101" y="5337"/>
                    <a:pt x="118" y="5354"/>
                    <a:pt x="134" y="5354"/>
                  </a:cubicBezTo>
                  <a:cubicBezTo>
                    <a:pt x="151" y="5354"/>
                    <a:pt x="168" y="5337"/>
                    <a:pt x="168" y="5304"/>
                  </a:cubicBezTo>
                  <a:cubicBezTo>
                    <a:pt x="168" y="3536"/>
                    <a:pt x="134" y="1735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8"/>
            <p:cNvSpPr/>
            <p:nvPr/>
          </p:nvSpPr>
          <p:spPr>
            <a:xfrm>
              <a:off x="5154900" y="2193425"/>
              <a:ext cx="6700" cy="149075"/>
            </a:xfrm>
            <a:custGeom>
              <a:avLst/>
              <a:gdLst/>
              <a:ahLst/>
              <a:cxnLst/>
              <a:rect l="l" t="t" r="r" b="b"/>
              <a:pathLst>
                <a:path w="268" h="5963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34" y="1968"/>
                    <a:pt x="1" y="3970"/>
                    <a:pt x="1" y="5938"/>
                  </a:cubicBezTo>
                  <a:cubicBezTo>
                    <a:pt x="1" y="5955"/>
                    <a:pt x="26" y="5963"/>
                    <a:pt x="51" y="5963"/>
                  </a:cubicBezTo>
                  <a:cubicBezTo>
                    <a:pt x="76" y="5963"/>
                    <a:pt x="101" y="5955"/>
                    <a:pt x="101" y="5938"/>
                  </a:cubicBezTo>
                  <a:cubicBezTo>
                    <a:pt x="268" y="3970"/>
                    <a:pt x="268" y="2002"/>
                    <a:pt x="2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8"/>
            <p:cNvSpPr/>
            <p:nvPr/>
          </p:nvSpPr>
          <p:spPr>
            <a:xfrm>
              <a:off x="5209125" y="3419300"/>
              <a:ext cx="125950" cy="78400"/>
            </a:xfrm>
            <a:custGeom>
              <a:avLst/>
              <a:gdLst/>
              <a:ahLst/>
              <a:cxnLst/>
              <a:rect l="l" t="t" r="r" b="b"/>
              <a:pathLst>
                <a:path w="5038" h="3136" extrusionOk="0">
                  <a:moveTo>
                    <a:pt x="0" y="0"/>
                  </a:moveTo>
                  <a:lnTo>
                    <a:pt x="267" y="3136"/>
                  </a:lnTo>
                  <a:lnTo>
                    <a:pt x="5037" y="3136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8"/>
            <p:cNvSpPr/>
            <p:nvPr/>
          </p:nvSpPr>
          <p:spPr>
            <a:xfrm>
              <a:off x="5210850" y="3484950"/>
              <a:ext cx="122550" cy="8050"/>
            </a:xfrm>
            <a:custGeom>
              <a:avLst/>
              <a:gdLst/>
              <a:ahLst/>
              <a:cxnLst/>
              <a:rect l="l" t="t" r="r" b="b"/>
              <a:pathLst>
                <a:path w="4902" h="322" extrusionOk="0">
                  <a:moveTo>
                    <a:pt x="53" y="1"/>
                  </a:moveTo>
                  <a:cubicBezTo>
                    <a:pt x="0" y="1"/>
                    <a:pt x="10" y="55"/>
                    <a:pt x="65" y="110"/>
                  </a:cubicBezTo>
                  <a:cubicBezTo>
                    <a:pt x="1295" y="267"/>
                    <a:pt x="2546" y="321"/>
                    <a:pt x="3785" y="321"/>
                  </a:cubicBezTo>
                  <a:cubicBezTo>
                    <a:pt x="4125" y="321"/>
                    <a:pt x="4464" y="317"/>
                    <a:pt x="4801" y="310"/>
                  </a:cubicBezTo>
                  <a:cubicBezTo>
                    <a:pt x="4901" y="310"/>
                    <a:pt x="4901" y="176"/>
                    <a:pt x="4801" y="176"/>
                  </a:cubicBezTo>
                  <a:cubicBezTo>
                    <a:pt x="4532" y="182"/>
                    <a:pt x="4262" y="185"/>
                    <a:pt x="3992" y="185"/>
                  </a:cubicBezTo>
                  <a:cubicBezTo>
                    <a:pt x="2686" y="185"/>
                    <a:pt x="1369" y="120"/>
                    <a:pt x="98" y="10"/>
                  </a:cubicBezTo>
                  <a:cubicBezTo>
                    <a:pt x="80" y="3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8"/>
            <p:cNvSpPr/>
            <p:nvPr/>
          </p:nvSpPr>
          <p:spPr>
            <a:xfrm>
              <a:off x="5244975" y="3419725"/>
              <a:ext cx="18925" cy="73350"/>
            </a:xfrm>
            <a:custGeom>
              <a:avLst/>
              <a:gdLst/>
              <a:ahLst/>
              <a:cxnLst/>
              <a:rect l="l" t="t" r="r" b="b"/>
              <a:pathLst>
                <a:path w="757" h="2934" extrusionOk="0">
                  <a:moveTo>
                    <a:pt x="21" y="0"/>
                  </a:moveTo>
                  <a:cubicBezTo>
                    <a:pt x="9" y="0"/>
                    <a:pt x="0" y="17"/>
                    <a:pt x="0" y="50"/>
                  </a:cubicBezTo>
                  <a:cubicBezTo>
                    <a:pt x="67" y="1051"/>
                    <a:pt x="301" y="1985"/>
                    <a:pt x="701" y="2919"/>
                  </a:cubicBezTo>
                  <a:cubicBezTo>
                    <a:pt x="701" y="2930"/>
                    <a:pt x="708" y="2934"/>
                    <a:pt x="717" y="2934"/>
                  </a:cubicBezTo>
                  <a:cubicBezTo>
                    <a:pt x="734" y="2934"/>
                    <a:pt x="757" y="2919"/>
                    <a:pt x="734" y="2919"/>
                  </a:cubicBezTo>
                  <a:cubicBezTo>
                    <a:pt x="367" y="1985"/>
                    <a:pt x="134" y="1051"/>
                    <a:pt x="67" y="50"/>
                  </a:cubicBezTo>
                  <a:cubicBezTo>
                    <a:pt x="50" y="17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8"/>
            <p:cNvSpPr/>
            <p:nvPr/>
          </p:nvSpPr>
          <p:spPr>
            <a:xfrm>
              <a:off x="4795750" y="2084675"/>
              <a:ext cx="23950" cy="42775"/>
            </a:xfrm>
            <a:custGeom>
              <a:avLst/>
              <a:gdLst/>
              <a:ahLst/>
              <a:cxnLst/>
              <a:rect l="l" t="t" r="r" b="b"/>
              <a:pathLst>
                <a:path w="958" h="1711" extrusionOk="0">
                  <a:moveTo>
                    <a:pt x="875" y="1"/>
                  </a:moveTo>
                  <a:cubicBezTo>
                    <a:pt x="864" y="1"/>
                    <a:pt x="857" y="5"/>
                    <a:pt x="857" y="14"/>
                  </a:cubicBezTo>
                  <a:cubicBezTo>
                    <a:pt x="557" y="581"/>
                    <a:pt x="357" y="1115"/>
                    <a:pt x="23" y="1648"/>
                  </a:cubicBezTo>
                  <a:cubicBezTo>
                    <a:pt x="0" y="1671"/>
                    <a:pt x="25" y="1710"/>
                    <a:pt x="64" y="1710"/>
                  </a:cubicBezTo>
                  <a:cubicBezTo>
                    <a:pt x="82" y="1710"/>
                    <a:pt x="103" y="1702"/>
                    <a:pt x="123" y="1682"/>
                  </a:cubicBezTo>
                  <a:cubicBezTo>
                    <a:pt x="424" y="1181"/>
                    <a:pt x="724" y="614"/>
                    <a:pt x="957" y="81"/>
                  </a:cubicBezTo>
                  <a:cubicBezTo>
                    <a:pt x="957" y="32"/>
                    <a:pt x="904" y="1"/>
                    <a:pt x="87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8"/>
            <p:cNvSpPr/>
            <p:nvPr/>
          </p:nvSpPr>
          <p:spPr>
            <a:xfrm>
              <a:off x="4809950" y="2146500"/>
              <a:ext cx="7050" cy="58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118" y="1"/>
                  </a:moveTo>
                  <a:cubicBezTo>
                    <a:pt x="59" y="1"/>
                    <a:pt x="1" y="60"/>
                    <a:pt x="56" y="143"/>
                  </a:cubicBezTo>
                  <a:cubicBezTo>
                    <a:pt x="56" y="176"/>
                    <a:pt x="89" y="176"/>
                    <a:pt x="122" y="209"/>
                  </a:cubicBezTo>
                  <a:cubicBezTo>
                    <a:pt x="146" y="225"/>
                    <a:pt x="167" y="231"/>
                    <a:pt x="186" y="231"/>
                  </a:cubicBezTo>
                  <a:cubicBezTo>
                    <a:pt x="248" y="231"/>
                    <a:pt x="281" y="161"/>
                    <a:pt x="256" y="109"/>
                  </a:cubicBezTo>
                  <a:cubicBezTo>
                    <a:pt x="256" y="43"/>
                    <a:pt x="223" y="43"/>
                    <a:pt x="156" y="9"/>
                  </a:cubicBezTo>
                  <a:cubicBezTo>
                    <a:pt x="144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8"/>
            <p:cNvSpPr/>
            <p:nvPr/>
          </p:nvSpPr>
          <p:spPr>
            <a:xfrm>
              <a:off x="4810500" y="21802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126"/>
                    <a:pt x="0" y="159"/>
                  </a:cubicBezTo>
                  <a:cubicBezTo>
                    <a:pt x="34" y="209"/>
                    <a:pt x="67" y="234"/>
                    <a:pt x="100" y="234"/>
                  </a:cubicBezTo>
                  <a:cubicBezTo>
                    <a:pt x="134" y="234"/>
                    <a:pt x="167" y="209"/>
                    <a:pt x="201" y="159"/>
                  </a:cubicBezTo>
                  <a:cubicBezTo>
                    <a:pt x="201" y="93"/>
                    <a:pt x="201" y="93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8"/>
            <p:cNvSpPr/>
            <p:nvPr/>
          </p:nvSpPr>
          <p:spPr>
            <a:xfrm>
              <a:off x="4873875" y="20664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54"/>
                    <a:pt x="58" y="186"/>
                    <a:pt x="105" y="186"/>
                  </a:cubicBezTo>
                  <a:cubicBezTo>
                    <a:pt x="139" y="186"/>
                    <a:pt x="167" y="170"/>
                    <a:pt x="167" y="142"/>
                  </a:cubicBezTo>
                  <a:lnTo>
                    <a:pt x="167" y="76"/>
                  </a:lnTo>
                  <a:cubicBezTo>
                    <a:pt x="184" y="26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8"/>
            <p:cNvSpPr/>
            <p:nvPr/>
          </p:nvSpPr>
          <p:spPr>
            <a:xfrm>
              <a:off x="4763400" y="2196850"/>
              <a:ext cx="5475" cy="4525"/>
            </a:xfrm>
            <a:custGeom>
              <a:avLst/>
              <a:gdLst/>
              <a:ahLst/>
              <a:cxnLst/>
              <a:rect l="l" t="t" r="r" b="b"/>
              <a:pathLst>
                <a:path w="219" h="181" extrusionOk="0">
                  <a:moveTo>
                    <a:pt x="103" y="0"/>
                  </a:moveTo>
                  <a:cubicBezTo>
                    <a:pt x="52" y="0"/>
                    <a:pt x="1" y="34"/>
                    <a:pt x="16" y="97"/>
                  </a:cubicBezTo>
                  <a:lnTo>
                    <a:pt x="16" y="130"/>
                  </a:lnTo>
                  <a:cubicBezTo>
                    <a:pt x="33" y="163"/>
                    <a:pt x="75" y="180"/>
                    <a:pt x="112" y="180"/>
                  </a:cubicBezTo>
                  <a:cubicBezTo>
                    <a:pt x="150" y="180"/>
                    <a:pt x="183" y="163"/>
                    <a:pt x="183" y="130"/>
                  </a:cubicBezTo>
                  <a:cubicBezTo>
                    <a:pt x="218" y="42"/>
                    <a:pt x="161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8"/>
            <p:cNvSpPr/>
            <p:nvPr/>
          </p:nvSpPr>
          <p:spPr>
            <a:xfrm>
              <a:off x="4799650" y="2214050"/>
              <a:ext cx="9200" cy="32850"/>
            </a:xfrm>
            <a:custGeom>
              <a:avLst/>
              <a:gdLst/>
              <a:ahLst/>
              <a:cxnLst/>
              <a:rect l="l" t="t" r="r" b="b"/>
              <a:pathLst>
                <a:path w="368" h="1314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34" y="443"/>
                    <a:pt x="67" y="843"/>
                    <a:pt x="1" y="1243"/>
                  </a:cubicBezTo>
                  <a:cubicBezTo>
                    <a:pt x="1" y="1285"/>
                    <a:pt x="64" y="1313"/>
                    <a:pt x="113" y="1313"/>
                  </a:cubicBezTo>
                  <a:cubicBezTo>
                    <a:pt x="143" y="1313"/>
                    <a:pt x="168" y="1302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8"/>
            <p:cNvSpPr/>
            <p:nvPr/>
          </p:nvSpPr>
          <p:spPr>
            <a:xfrm>
              <a:off x="5125200" y="2285775"/>
              <a:ext cx="17575" cy="17600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67" y="0"/>
                  </a:moveTo>
                  <a:cubicBezTo>
                    <a:pt x="35" y="0"/>
                    <a:pt x="0" y="54"/>
                    <a:pt x="55" y="109"/>
                  </a:cubicBezTo>
                  <a:cubicBezTo>
                    <a:pt x="155" y="176"/>
                    <a:pt x="222" y="309"/>
                    <a:pt x="322" y="409"/>
                  </a:cubicBezTo>
                  <a:cubicBezTo>
                    <a:pt x="388" y="476"/>
                    <a:pt x="488" y="609"/>
                    <a:pt x="555" y="676"/>
                  </a:cubicBezTo>
                  <a:cubicBezTo>
                    <a:pt x="565" y="696"/>
                    <a:pt x="583" y="704"/>
                    <a:pt x="603" y="704"/>
                  </a:cubicBezTo>
                  <a:cubicBezTo>
                    <a:pt x="649" y="704"/>
                    <a:pt x="702" y="657"/>
                    <a:pt x="655" y="609"/>
                  </a:cubicBezTo>
                  <a:cubicBezTo>
                    <a:pt x="488" y="409"/>
                    <a:pt x="255" y="242"/>
                    <a:pt x="88" y="9"/>
                  </a:cubicBezTo>
                  <a:cubicBezTo>
                    <a:pt x="82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8"/>
            <p:cNvSpPr/>
            <p:nvPr/>
          </p:nvSpPr>
          <p:spPr>
            <a:xfrm>
              <a:off x="4746275" y="2270975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201" y="167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8"/>
            <p:cNvSpPr/>
            <p:nvPr/>
          </p:nvSpPr>
          <p:spPr>
            <a:xfrm>
              <a:off x="4751525" y="2247450"/>
              <a:ext cx="27900" cy="34250"/>
            </a:xfrm>
            <a:custGeom>
              <a:avLst/>
              <a:gdLst/>
              <a:ahLst/>
              <a:cxnLst/>
              <a:rect l="l" t="t" r="r" b="b"/>
              <a:pathLst>
                <a:path w="1116" h="1370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391" y="508"/>
                    <a:pt x="625" y="975"/>
                    <a:pt x="992" y="1342"/>
                  </a:cubicBezTo>
                  <a:cubicBezTo>
                    <a:pt x="1011" y="1361"/>
                    <a:pt x="1031" y="1369"/>
                    <a:pt x="1048" y="1369"/>
                  </a:cubicBezTo>
                  <a:cubicBezTo>
                    <a:pt x="1089" y="1369"/>
                    <a:pt x="1115" y="1322"/>
                    <a:pt x="1092" y="1275"/>
                  </a:cubicBezTo>
                  <a:cubicBezTo>
                    <a:pt x="825" y="808"/>
                    <a:pt x="425" y="441"/>
                    <a:pt x="124" y="7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8"/>
            <p:cNvSpPr/>
            <p:nvPr/>
          </p:nvSpPr>
          <p:spPr>
            <a:xfrm>
              <a:off x="4844275" y="2165275"/>
              <a:ext cx="5850" cy="5325"/>
            </a:xfrm>
            <a:custGeom>
              <a:avLst/>
              <a:gdLst/>
              <a:ahLst/>
              <a:cxnLst/>
              <a:rect l="l" t="t" r="r" b="b"/>
              <a:pathLst>
                <a:path w="234" h="213" extrusionOk="0">
                  <a:moveTo>
                    <a:pt x="117" y="0"/>
                  </a:moveTo>
                  <a:cubicBezTo>
                    <a:pt x="59" y="0"/>
                    <a:pt x="0" y="42"/>
                    <a:pt x="50" y="126"/>
                  </a:cubicBezTo>
                  <a:cubicBezTo>
                    <a:pt x="72" y="189"/>
                    <a:pt x="119" y="212"/>
                    <a:pt x="152" y="212"/>
                  </a:cubicBezTo>
                  <a:cubicBezTo>
                    <a:pt x="170" y="212"/>
                    <a:pt x="184" y="204"/>
                    <a:pt x="184" y="192"/>
                  </a:cubicBezTo>
                  <a:lnTo>
                    <a:pt x="184" y="126"/>
                  </a:lnTo>
                  <a:cubicBezTo>
                    <a:pt x="234" y="42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8"/>
            <p:cNvSpPr/>
            <p:nvPr/>
          </p:nvSpPr>
          <p:spPr>
            <a:xfrm>
              <a:off x="4854150" y="2094450"/>
              <a:ext cx="13925" cy="30650"/>
            </a:xfrm>
            <a:custGeom>
              <a:avLst/>
              <a:gdLst/>
              <a:ahLst/>
              <a:cxnLst/>
              <a:rect l="l" t="t" r="r" b="b"/>
              <a:pathLst>
                <a:path w="557" h="1226" extrusionOk="0">
                  <a:moveTo>
                    <a:pt x="484" y="1"/>
                  </a:moveTo>
                  <a:cubicBezTo>
                    <a:pt x="474" y="1"/>
                    <a:pt x="464" y="7"/>
                    <a:pt x="456" y="23"/>
                  </a:cubicBezTo>
                  <a:cubicBezTo>
                    <a:pt x="189" y="290"/>
                    <a:pt x="122" y="757"/>
                    <a:pt x="22" y="1124"/>
                  </a:cubicBezTo>
                  <a:cubicBezTo>
                    <a:pt x="1" y="1189"/>
                    <a:pt x="49" y="1225"/>
                    <a:pt x="94" y="1225"/>
                  </a:cubicBezTo>
                  <a:cubicBezTo>
                    <a:pt x="120" y="1225"/>
                    <a:pt x="144" y="1214"/>
                    <a:pt x="156" y="1191"/>
                  </a:cubicBezTo>
                  <a:cubicBezTo>
                    <a:pt x="189" y="957"/>
                    <a:pt x="289" y="790"/>
                    <a:pt x="356" y="590"/>
                  </a:cubicBezTo>
                  <a:cubicBezTo>
                    <a:pt x="456" y="423"/>
                    <a:pt x="523" y="257"/>
                    <a:pt x="556" y="90"/>
                  </a:cubicBezTo>
                  <a:cubicBezTo>
                    <a:pt x="556" y="64"/>
                    <a:pt x="518" y="1"/>
                    <a:pt x="484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8"/>
            <p:cNvSpPr/>
            <p:nvPr/>
          </p:nvSpPr>
          <p:spPr>
            <a:xfrm>
              <a:off x="4832175" y="222677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67" y="1"/>
                  </a:moveTo>
                  <a:cubicBezTo>
                    <a:pt x="1" y="1"/>
                    <a:pt x="1" y="167"/>
                    <a:pt x="67" y="167"/>
                  </a:cubicBezTo>
                  <a:cubicBezTo>
                    <a:pt x="201" y="167"/>
                    <a:pt x="201" y="1"/>
                    <a:pt x="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8"/>
            <p:cNvSpPr/>
            <p:nvPr/>
          </p:nvSpPr>
          <p:spPr>
            <a:xfrm>
              <a:off x="4801325" y="2270150"/>
              <a:ext cx="30875" cy="14200"/>
            </a:xfrm>
            <a:custGeom>
              <a:avLst/>
              <a:gdLst/>
              <a:ahLst/>
              <a:cxnLst/>
              <a:rect l="l" t="t" r="r" b="b"/>
              <a:pathLst>
                <a:path w="1235" h="568" extrusionOk="0">
                  <a:moveTo>
                    <a:pt x="1135" y="0"/>
                  </a:moveTo>
                  <a:cubicBezTo>
                    <a:pt x="768" y="67"/>
                    <a:pt x="434" y="267"/>
                    <a:pt x="101" y="434"/>
                  </a:cubicBezTo>
                  <a:cubicBezTo>
                    <a:pt x="0" y="434"/>
                    <a:pt x="101" y="567"/>
                    <a:pt x="134" y="567"/>
                  </a:cubicBezTo>
                  <a:cubicBezTo>
                    <a:pt x="467" y="434"/>
                    <a:pt x="901" y="334"/>
                    <a:pt x="1168" y="100"/>
                  </a:cubicBezTo>
                  <a:cubicBezTo>
                    <a:pt x="1235" y="67"/>
                    <a:pt x="1235" y="0"/>
                    <a:pt x="113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8"/>
            <p:cNvSpPr/>
            <p:nvPr/>
          </p:nvSpPr>
          <p:spPr>
            <a:xfrm>
              <a:off x="4900800" y="2311125"/>
              <a:ext cx="23975" cy="43125"/>
            </a:xfrm>
            <a:custGeom>
              <a:avLst/>
              <a:gdLst/>
              <a:ahLst/>
              <a:cxnLst/>
              <a:rect l="l" t="t" r="r" b="b"/>
              <a:pathLst>
                <a:path w="959" h="1725" extrusionOk="0">
                  <a:moveTo>
                    <a:pt x="881" y="0"/>
                  </a:moveTo>
                  <a:cubicBezTo>
                    <a:pt x="868" y="0"/>
                    <a:pt x="858" y="8"/>
                    <a:pt x="858" y="29"/>
                  </a:cubicBezTo>
                  <a:cubicBezTo>
                    <a:pt x="591" y="563"/>
                    <a:pt x="358" y="1096"/>
                    <a:pt x="24" y="1630"/>
                  </a:cubicBezTo>
                  <a:cubicBezTo>
                    <a:pt x="1" y="1677"/>
                    <a:pt x="44" y="1724"/>
                    <a:pt x="83" y="1724"/>
                  </a:cubicBezTo>
                  <a:cubicBezTo>
                    <a:pt x="99" y="1724"/>
                    <a:pt x="115" y="1716"/>
                    <a:pt x="124" y="1697"/>
                  </a:cubicBezTo>
                  <a:cubicBezTo>
                    <a:pt x="458" y="1196"/>
                    <a:pt x="758" y="596"/>
                    <a:pt x="958" y="62"/>
                  </a:cubicBezTo>
                  <a:cubicBezTo>
                    <a:pt x="958" y="39"/>
                    <a:pt x="911" y="0"/>
                    <a:pt x="8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8"/>
            <p:cNvSpPr/>
            <p:nvPr/>
          </p:nvSpPr>
          <p:spPr>
            <a:xfrm>
              <a:off x="4908900" y="23894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67" y="0"/>
                  </a:moveTo>
                  <a:cubicBezTo>
                    <a:pt x="101" y="0"/>
                    <a:pt x="1" y="67"/>
                    <a:pt x="34" y="134"/>
                  </a:cubicBezTo>
                  <a:cubicBezTo>
                    <a:pt x="34" y="167"/>
                    <a:pt x="101" y="167"/>
                    <a:pt x="134" y="200"/>
                  </a:cubicBezTo>
                  <a:cubicBezTo>
                    <a:pt x="149" y="216"/>
                    <a:pt x="167" y="222"/>
                    <a:pt x="184" y="222"/>
                  </a:cubicBezTo>
                  <a:cubicBezTo>
                    <a:pt x="240" y="222"/>
                    <a:pt x="293" y="151"/>
                    <a:pt x="267" y="100"/>
                  </a:cubicBezTo>
                  <a:cubicBezTo>
                    <a:pt x="267" y="34"/>
                    <a:pt x="201" y="34"/>
                    <a:pt x="1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8"/>
            <p:cNvSpPr/>
            <p:nvPr/>
          </p:nvSpPr>
          <p:spPr>
            <a:xfrm>
              <a:off x="4880550" y="2291200"/>
              <a:ext cx="4200" cy="5225"/>
            </a:xfrm>
            <a:custGeom>
              <a:avLst/>
              <a:gdLst/>
              <a:ahLst/>
              <a:cxnLst/>
              <a:rect l="l" t="t" r="r" b="b"/>
              <a:pathLst>
                <a:path w="168" h="209" extrusionOk="0">
                  <a:moveTo>
                    <a:pt x="71" y="0"/>
                  </a:moveTo>
                  <a:cubicBezTo>
                    <a:pt x="50" y="0"/>
                    <a:pt x="34" y="9"/>
                    <a:pt x="34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34" y="192"/>
                    <a:pt x="75" y="209"/>
                    <a:pt x="109" y="209"/>
                  </a:cubicBezTo>
                  <a:cubicBezTo>
                    <a:pt x="142" y="209"/>
                    <a:pt x="167" y="192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8"/>
            <p:cNvSpPr/>
            <p:nvPr/>
          </p:nvSpPr>
          <p:spPr>
            <a:xfrm>
              <a:off x="4957675" y="228182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88" y="0"/>
                  </a:moveTo>
                  <a:cubicBezTo>
                    <a:pt x="43" y="0"/>
                    <a:pt x="1" y="33"/>
                    <a:pt x="18" y="100"/>
                  </a:cubicBezTo>
                  <a:cubicBezTo>
                    <a:pt x="18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3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8"/>
            <p:cNvSpPr/>
            <p:nvPr/>
          </p:nvSpPr>
          <p:spPr>
            <a:xfrm>
              <a:off x="4862650" y="2440350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1" y="1"/>
                  </a:moveTo>
                  <a:cubicBezTo>
                    <a:pt x="44" y="1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1"/>
                    <a:pt x="9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8"/>
            <p:cNvSpPr/>
            <p:nvPr/>
          </p:nvSpPr>
          <p:spPr>
            <a:xfrm>
              <a:off x="4897225" y="2456725"/>
              <a:ext cx="10025" cy="33725"/>
            </a:xfrm>
            <a:custGeom>
              <a:avLst/>
              <a:gdLst/>
              <a:ahLst/>
              <a:cxnLst/>
              <a:rect l="l" t="t" r="r" b="b"/>
              <a:pathLst>
                <a:path w="401" h="1349" extrusionOk="0">
                  <a:moveTo>
                    <a:pt x="334" y="1"/>
                  </a:moveTo>
                  <a:cubicBezTo>
                    <a:pt x="301" y="1"/>
                    <a:pt x="267" y="26"/>
                    <a:pt x="267" y="76"/>
                  </a:cubicBezTo>
                  <a:cubicBezTo>
                    <a:pt x="134" y="443"/>
                    <a:pt x="101" y="876"/>
                    <a:pt x="1" y="1243"/>
                  </a:cubicBezTo>
                  <a:cubicBezTo>
                    <a:pt x="36" y="1315"/>
                    <a:pt x="82" y="1348"/>
                    <a:pt x="116" y="1348"/>
                  </a:cubicBezTo>
                  <a:cubicBezTo>
                    <a:pt x="146" y="1348"/>
                    <a:pt x="167" y="1323"/>
                    <a:pt x="167" y="1277"/>
                  </a:cubicBezTo>
                  <a:cubicBezTo>
                    <a:pt x="267" y="910"/>
                    <a:pt x="401" y="476"/>
                    <a:pt x="401" y="76"/>
                  </a:cubicBezTo>
                  <a:cubicBezTo>
                    <a:pt x="401" y="26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8"/>
            <p:cNvSpPr/>
            <p:nvPr/>
          </p:nvSpPr>
          <p:spPr>
            <a:xfrm>
              <a:off x="4844900" y="2386325"/>
              <a:ext cx="16700" cy="17575"/>
            </a:xfrm>
            <a:custGeom>
              <a:avLst/>
              <a:gdLst/>
              <a:ahLst/>
              <a:cxnLst/>
              <a:rect l="l" t="t" r="r" b="b"/>
              <a:pathLst>
                <a:path w="668" h="703" extrusionOk="0">
                  <a:moveTo>
                    <a:pt x="49" y="1"/>
                  </a:moveTo>
                  <a:cubicBezTo>
                    <a:pt x="32" y="1"/>
                    <a:pt x="0" y="65"/>
                    <a:pt x="25" y="90"/>
                  </a:cubicBezTo>
                  <a:cubicBezTo>
                    <a:pt x="92" y="190"/>
                    <a:pt x="192" y="290"/>
                    <a:pt x="259" y="390"/>
                  </a:cubicBezTo>
                  <a:cubicBezTo>
                    <a:pt x="359" y="457"/>
                    <a:pt x="426" y="590"/>
                    <a:pt x="526" y="690"/>
                  </a:cubicBezTo>
                  <a:cubicBezTo>
                    <a:pt x="534" y="699"/>
                    <a:pt x="549" y="703"/>
                    <a:pt x="564" y="703"/>
                  </a:cubicBezTo>
                  <a:cubicBezTo>
                    <a:pt x="611" y="703"/>
                    <a:pt x="667" y="665"/>
                    <a:pt x="592" y="590"/>
                  </a:cubicBezTo>
                  <a:cubicBezTo>
                    <a:pt x="426" y="390"/>
                    <a:pt x="226" y="223"/>
                    <a:pt x="59" y="23"/>
                  </a:cubicBezTo>
                  <a:cubicBezTo>
                    <a:pt x="59" y="7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8"/>
            <p:cNvSpPr/>
            <p:nvPr/>
          </p:nvSpPr>
          <p:spPr>
            <a:xfrm>
              <a:off x="4844700" y="251440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79" y="0"/>
                  </a:moveTo>
                  <a:cubicBezTo>
                    <a:pt x="1" y="0"/>
                    <a:pt x="8" y="171"/>
                    <a:pt x="100" y="171"/>
                  </a:cubicBezTo>
                  <a:cubicBezTo>
                    <a:pt x="234" y="171"/>
                    <a:pt x="234" y="4"/>
                    <a:pt x="100" y="4"/>
                  </a:cubicBezTo>
                  <a:cubicBezTo>
                    <a:pt x="92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8"/>
            <p:cNvSpPr/>
            <p:nvPr/>
          </p:nvSpPr>
          <p:spPr>
            <a:xfrm>
              <a:off x="4849900" y="2490575"/>
              <a:ext cx="27125" cy="34250"/>
            </a:xfrm>
            <a:custGeom>
              <a:avLst/>
              <a:gdLst/>
              <a:ahLst/>
              <a:cxnLst/>
              <a:rect l="l" t="t" r="r" b="b"/>
              <a:pathLst>
                <a:path w="1085" h="1370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359" y="523"/>
                    <a:pt x="626" y="957"/>
                    <a:pt x="993" y="1357"/>
                  </a:cubicBezTo>
                  <a:cubicBezTo>
                    <a:pt x="1001" y="1365"/>
                    <a:pt x="1012" y="1370"/>
                    <a:pt x="1022" y="1370"/>
                  </a:cubicBezTo>
                  <a:cubicBezTo>
                    <a:pt x="1053" y="1370"/>
                    <a:pt x="1085" y="1332"/>
                    <a:pt x="1060" y="1257"/>
                  </a:cubicBezTo>
                  <a:cubicBezTo>
                    <a:pt x="826" y="790"/>
                    <a:pt x="392" y="423"/>
                    <a:pt x="126" y="23"/>
                  </a:cubicBezTo>
                  <a:cubicBezTo>
                    <a:pt x="110" y="7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8"/>
            <p:cNvSpPr/>
            <p:nvPr/>
          </p:nvSpPr>
          <p:spPr>
            <a:xfrm>
              <a:off x="4942675" y="2408775"/>
              <a:ext cx="5450" cy="4550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121" y="1"/>
                  </a:moveTo>
                  <a:cubicBezTo>
                    <a:pt x="67" y="1"/>
                    <a:pt x="0" y="42"/>
                    <a:pt x="17" y="126"/>
                  </a:cubicBezTo>
                  <a:cubicBezTo>
                    <a:pt x="56" y="165"/>
                    <a:pt x="95" y="181"/>
                    <a:pt x="121" y="181"/>
                  </a:cubicBezTo>
                  <a:cubicBezTo>
                    <a:pt x="139" y="181"/>
                    <a:pt x="151" y="173"/>
                    <a:pt x="151" y="159"/>
                  </a:cubicBezTo>
                  <a:lnTo>
                    <a:pt x="151" y="126"/>
                  </a:lnTo>
                  <a:cubicBezTo>
                    <a:pt x="217" y="42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8"/>
            <p:cNvSpPr/>
            <p:nvPr/>
          </p:nvSpPr>
          <p:spPr>
            <a:xfrm>
              <a:off x="4952100" y="2337450"/>
              <a:ext cx="14375" cy="31325"/>
            </a:xfrm>
            <a:custGeom>
              <a:avLst/>
              <a:gdLst/>
              <a:ahLst/>
              <a:cxnLst/>
              <a:rect l="l" t="t" r="r" b="b"/>
              <a:pathLst>
                <a:path w="575" h="1253" extrusionOk="0">
                  <a:moveTo>
                    <a:pt x="466" y="1"/>
                  </a:moveTo>
                  <a:cubicBezTo>
                    <a:pt x="456" y="1"/>
                    <a:pt x="447" y="4"/>
                    <a:pt x="441" y="10"/>
                  </a:cubicBezTo>
                  <a:cubicBezTo>
                    <a:pt x="207" y="310"/>
                    <a:pt x="107" y="744"/>
                    <a:pt x="40" y="1144"/>
                  </a:cubicBezTo>
                  <a:cubicBezTo>
                    <a:pt x="0" y="1204"/>
                    <a:pt x="32" y="1252"/>
                    <a:pt x="72" y="1252"/>
                  </a:cubicBezTo>
                  <a:cubicBezTo>
                    <a:pt x="98" y="1252"/>
                    <a:pt x="127" y="1231"/>
                    <a:pt x="141" y="1178"/>
                  </a:cubicBezTo>
                  <a:cubicBezTo>
                    <a:pt x="207" y="977"/>
                    <a:pt x="274" y="811"/>
                    <a:pt x="374" y="577"/>
                  </a:cubicBezTo>
                  <a:cubicBezTo>
                    <a:pt x="441" y="410"/>
                    <a:pt x="541" y="244"/>
                    <a:pt x="574" y="77"/>
                  </a:cubicBezTo>
                  <a:cubicBezTo>
                    <a:pt x="574" y="50"/>
                    <a:pt x="509" y="1"/>
                    <a:pt x="4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8"/>
            <p:cNvSpPr/>
            <p:nvPr/>
          </p:nvSpPr>
          <p:spPr>
            <a:xfrm>
              <a:off x="4865525" y="2334325"/>
              <a:ext cx="5050" cy="14550"/>
            </a:xfrm>
            <a:custGeom>
              <a:avLst/>
              <a:gdLst/>
              <a:ahLst/>
              <a:cxnLst/>
              <a:rect l="l" t="t" r="r" b="b"/>
              <a:pathLst>
                <a:path w="202" h="582" extrusionOk="0">
                  <a:moveTo>
                    <a:pt x="63" y="0"/>
                  </a:moveTo>
                  <a:cubicBezTo>
                    <a:pt x="43" y="0"/>
                    <a:pt x="1" y="37"/>
                    <a:pt x="1" y="102"/>
                  </a:cubicBezTo>
                  <a:cubicBezTo>
                    <a:pt x="34" y="268"/>
                    <a:pt x="34" y="435"/>
                    <a:pt x="101" y="535"/>
                  </a:cubicBezTo>
                  <a:cubicBezTo>
                    <a:pt x="131" y="565"/>
                    <a:pt x="154" y="582"/>
                    <a:pt x="171" y="582"/>
                  </a:cubicBezTo>
                  <a:cubicBezTo>
                    <a:pt x="191" y="582"/>
                    <a:pt x="201" y="557"/>
                    <a:pt x="201" y="502"/>
                  </a:cubicBezTo>
                  <a:cubicBezTo>
                    <a:pt x="201" y="335"/>
                    <a:pt x="101" y="202"/>
                    <a:pt x="68" y="35"/>
                  </a:cubicBezTo>
                  <a:cubicBezTo>
                    <a:pt x="79" y="11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8"/>
            <p:cNvSpPr/>
            <p:nvPr/>
          </p:nvSpPr>
          <p:spPr>
            <a:xfrm>
              <a:off x="4984800" y="24661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133" y="0"/>
                  </a:moveTo>
                  <a:cubicBezTo>
                    <a:pt x="0" y="0"/>
                    <a:pt x="0" y="167"/>
                    <a:pt x="133" y="167"/>
                  </a:cubicBezTo>
                  <a:cubicBezTo>
                    <a:pt x="267" y="167"/>
                    <a:pt x="267" y="0"/>
                    <a:pt x="13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8"/>
            <p:cNvSpPr/>
            <p:nvPr/>
          </p:nvSpPr>
          <p:spPr>
            <a:xfrm>
              <a:off x="4894725" y="2538675"/>
              <a:ext cx="30050" cy="15025"/>
            </a:xfrm>
            <a:custGeom>
              <a:avLst/>
              <a:gdLst/>
              <a:ahLst/>
              <a:cxnLst/>
              <a:rect l="l" t="t" r="r" b="b"/>
              <a:pathLst>
                <a:path w="1202" h="601" extrusionOk="0">
                  <a:moveTo>
                    <a:pt x="1101" y="0"/>
                  </a:moveTo>
                  <a:cubicBezTo>
                    <a:pt x="734" y="67"/>
                    <a:pt x="401" y="300"/>
                    <a:pt x="67" y="467"/>
                  </a:cubicBezTo>
                  <a:cubicBezTo>
                    <a:pt x="0" y="467"/>
                    <a:pt x="67" y="601"/>
                    <a:pt x="101" y="601"/>
                  </a:cubicBezTo>
                  <a:cubicBezTo>
                    <a:pt x="434" y="467"/>
                    <a:pt x="868" y="334"/>
                    <a:pt x="1168" y="134"/>
                  </a:cubicBezTo>
                  <a:cubicBezTo>
                    <a:pt x="1201" y="100"/>
                    <a:pt x="1201" y="0"/>
                    <a:pt x="110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8"/>
            <p:cNvSpPr/>
            <p:nvPr/>
          </p:nvSpPr>
          <p:spPr>
            <a:xfrm>
              <a:off x="5065950" y="2272325"/>
              <a:ext cx="23100" cy="43125"/>
            </a:xfrm>
            <a:custGeom>
              <a:avLst/>
              <a:gdLst/>
              <a:ahLst/>
              <a:cxnLst/>
              <a:rect l="l" t="t" r="r" b="b"/>
              <a:pathLst>
                <a:path w="924" h="1725" extrusionOk="0">
                  <a:moveTo>
                    <a:pt x="869" y="0"/>
                  </a:moveTo>
                  <a:cubicBezTo>
                    <a:pt x="862" y="0"/>
                    <a:pt x="857" y="4"/>
                    <a:pt x="857" y="13"/>
                  </a:cubicBezTo>
                  <a:cubicBezTo>
                    <a:pt x="557" y="580"/>
                    <a:pt x="357" y="1114"/>
                    <a:pt x="23" y="1648"/>
                  </a:cubicBezTo>
                  <a:cubicBezTo>
                    <a:pt x="0" y="1670"/>
                    <a:pt x="24" y="1724"/>
                    <a:pt x="52" y="1724"/>
                  </a:cubicBezTo>
                  <a:cubicBezTo>
                    <a:pt x="65" y="1724"/>
                    <a:pt x="79" y="1713"/>
                    <a:pt x="90" y="1681"/>
                  </a:cubicBezTo>
                  <a:cubicBezTo>
                    <a:pt x="423" y="1181"/>
                    <a:pt x="724" y="614"/>
                    <a:pt x="924" y="80"/>
                  </a:cubicBezTo>
                  <a:cubicBezTo>
                    <a:pt x="924" y="31"/>
                    <a:pt x="888" y="0"/>
                    <a:pt x="86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8"/>
            <p:cNvSpPr/>
            <p:nvPr/>
          </p:nvSpPr>
          <p:spPr>
            <a:xfrm>
              <a:off x="5072650" y="2350825"/>
              <a:ext cx="7050" cy="5775"/>
            </a:xfrm>
            <a:custGeom>
              <a:avLst/>
              <a:gdLst/>
              <a:ahLst/>
              <a:cxnLst/>
              <a:rect l="l" t="t" r="r" b="b"/>
              <a:pathLst>
                <a:path w="282" h="231" extrusionOk="0">
                  <a:moveTo>
                    <a:pt x="118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55" y="176"/>
                    <a:pt x="89" y="176"/>
                    <a:pt x="122" y="209"/>
                  </a:cubicBezTo>
                  <a:cubicBezTo>
                    <a:pt x="144" y="224"/>
                    <a:pt x="165" y="231"/>
                    <a:pt x="184" y="231"/>
                  </a:cubicBezTo>
                  <a:cubicBezTo>
                    <a:pt x="247" y="231"/>
                    <a:pt x="281" y="153"/>
                    <a:pt x="255" y="75"/>
                  </a:cubicBezTo>
                  <a:cubicBezTo>
                    <a:pt x="255" y="42"/>
                    <a:pt x="222" y="42"/>
                    <a:pt x="155" y="9"/>
                  </a:cubicBezTo>
                  <a:cubicBezTo>
                    <a:pt x="143" y="3"/>
                    <a:pt x="131" y="0"/>
                    <a:pt x="1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8"/>
            <p:cNvSpPr/>
            <p:nvPr/>
          </p:nvSpPr>
          <p:spPr>
            <a:xfrm>
              <a:off x="5045675" y="2252200"/>
              <a:ext cx="4175" cy="5675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58" y="1"/>
                  </a:moveTo>
                  <a:cubicBezTo>
                    <a:pt x="42" y="1"/>
                    <a:pt x="33" y="18"/>
                    <a:pt x="33" y="51"/>
                  </a:cubicBezTo>
                  <a:cubicBezTo>
                    <a:pt x="0" y="84"/>
                    <a:pt x="0" y="118"/>
                    <a:pt x="0" y="151"/>
                  </a:cubicBezTo>
                  <a:cubicBezTo>
                    <a:pt x="17" y="201"/>
                    <a:pt x="58" y="226"/>
                    <a:pt x="96" y="226"/>
                  </a:cubicBezTo>
                  <a:cubicBezTo>
                    <a:pt x="134" y="226"/>
                    <a:pt x="167" y="201"/>
                    <a:pt x="167" y="151"/>
                  </a:cubicBezTo>
                  <a:cubicBezTo>
                    <a:pt x="167" y="84"/>
                    <a:pt x="167" y="84"/>
                    <a:pt x="134" y="51"/>
                  </a:cubicBezTo>
                  <a:cubicBezTo>
                    <a:pt x="100" y="18"/>
                    <a:pt x="75" y="1"/>
                    <a:pt x="5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8"/>
            <p:cNvSpPr/>
            <p:nvPr/>
          </p:nvSpPr>
          <p:spPr>
            <a:xfrm>
              <a:off x="5121550" y="2243450"/>
              <a:ext cx="4625" cy="5150"/>
            </a:xfrm>
            <a:custGeom>
              <a:avLst/>
              <a:gdLst/>
              <a:ahLst/>
              <a:cxnLst/>
              <a:rect l="l" t="t" r="r" b="b"/>
              <a:pathLst>
                <a:path w="185" h="206" extrusionOk="0">
                  <a:moveTo>
                    <a:pt x="96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" y="172"/>
                    <a:pt x="48" y="205"/>
                    <a:pt x="93" y="205"/>
                  </a:cubicBezTo>
                  <a:cubicBezTo>
                    <a:pt x="131" y="205"/>
                    <a:pt x="167" y="181"/>
                    <a:pt x="167" y="134"/>
                  </a:cubicBezTo>
                  <a:lnTo>
                    <a:pt x="167" y="101"/>
                  </a:lnTo>
                  <a:cubicBezTo>
                    <a:pt x="184" y="34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8"/>
            <p:cNvSpPr/>
            <p:nvPr/>
          </p:nvSpPr>
          <p:spPr>
            <a:xfrm>
              <a:off x="5026100" y="240200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103" y="0"/>
                  </a:moveTo>
                  <a:cubicBezTo>
                    <a:pt x="51" y="0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49" y="180"/>
                    <a:pt x="91" y="205"/>
                    <a:pt x="124" y="205"/>
                  </a:cubicBezTo>
                  <a:cubicBezTo>
                    <a:pt x="158" y="205"/>
                    <a:pt x="183" y="180"/>
                    <a:pt x="183" y="130"/>
                  </a:cubicBezTo>
                  <a:cubicBezTo>
                    <a:pt x="218" y="42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8"/>
            <p:cNvSpPr/>
            <p:nvPr/>
          </p:nvSpPr>
          <p:spPr>
            <a:xfrm>
              <a:off x="5044825" y="2456725"/>
              <a:ext cx="9200" cy="33725"/>
            </a:xfrm>
            <a:custGeom>
              <a:avLst/>
              <a:gdLst/>
              <a:ahLst/>
              <a:cxnLst/>
              <a:rect l="l" t="t" r="r" b="b"/>
              <a:pathLst>
                <a:path w="368" h="1349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01" y="443"/>
                    <a:pt x="67" y="876"/>
                    <a:pt x="1" y="1243"/>
                  </a:cubicBezTo>
                  <a:cubicBezTo>
                    <a:pt x="1" y="1315"/>
                    <a:pt x="49" y="1348"/>
                    <a:pt x="93" y="1348"/>
                  </a:cubicBezTo>
                  <a:cubicBezTo>
                    <a:pt x="132" y="1348"/>
                    <a:pt x="168" y="1323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8"/>
            <p:cNvSpPr/>
            <p:nvPr/>
          </p:nvSpPr>
          <p:spPr>
            <a:xfrm>
              <a:off x="5008375" y="2347525"/>
              <a:ext cx="17675" cy="17200"/>
            </a:xfrm>
            <a:custGeom>
              <a:avLst/>
              <a:gdLst/>
              <a:ahLst/>
              <a:cxnLst/>
              <a:rect l="l" t="t" r="r" b="b"/>
              <a:pathLst>
                <a:path w="707" h="688" extrusionOk="0">
                  <a:moveTo>
                    <a:pt x="97" y="1"/>
                  </a:moveTo>
                  <a:cubicBezTo>
                    <a:pt x="42" y="1"/>
                    <a:pt x="0" y="79"/>
                    <a:pt x="58" y="107"/>
                  </a:cubicBezTo>
                  <a:cubicBezTo>
                    <a:pt x="158" y="174"/>
                    <a:pt x="225" y="308"/>
                    <a:pt x="325" y="408"/>
                  </a:cubicBezTo>
                  <a:cubicBezTo>
                    <a:pt x="391" y="474"/>
                    <a:pt x="491" y="608"/>
                    <a:pt x="558" y="674"/>
                  </a:cubicBezTo>
                  <a:cubicBezTo>
                    <a:pt x="576" y="683"/>
                    <a:pt x="596" y="688"/>
                    <a:pt x="615" y="688"/>
                  </a:cubicBezTo>
                  <a:cubicBezTo>
                    <a:pt x="666" y="688"/>
                    <a:pt x="707" y="657"/>
                    <a:pt x="658" y="608"/>
                  </a:cubicBezTo>
                  <a:cubicBezTo>
                    <a:pt x="491" y="408"/>
                    <a:pt x="291" y="207"/>
                    <a:pt x="124" y="7"/>
                  </a:cubicBezTo>
                  <a:cubicBezTo>
                    <a:pt x="115" y="3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8"/>
            <p:cNvSpPr/>
            <p:nvPr/>
          </p:nvSpPr>
          <p:spPr>
            <a:xfrm>
              <a:off x="5020650" y="2520325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34" y="1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8"/>
            <p:cNvSpPr/>
            <p:nvPr/>
          </p:nvSpPr>
          <p:spPr>
            <a:xfrm>
              <a:off x="4981125" y="2410850"/>
              <a:ext cx="27675" cy="34750"/>
            </a:xfrm>
            <a:custGeom>
              <a:avLst/>
              <a:gdLst/>
              <a:ahLst/>
              <a:cxnLst/>
              <a:rect l="l" t="t" r="r" b="b"/>
              <a:pathLst>
                <a:path w="1107" h="1390" extrusionOk="0">
                  <a:moveTo>
                    <a:pt x="57" y="1"/>
                  </a:moveTo>
                  <a:cubicBezTo>
                    <a:pt x="19" y="1"/>
                    <a:pt x="0" y="63"/>
                    <a:pt x="47" y="110"/>
                  </a:cubicBezTo>
                  <a:cubicBezTo>
                    <a:pt x="381" y="543"/>
                    <a:pt x="614" y="977"/>
                    <a:pt x="981" y="1377"/>
                  </a:cubicBezTo>
                  <a:cubicBezTo>
                    <a:pt x="998" y="1385"/>
                    <a:pt x="1014" y="1390"/>
                    <a:pt x="1029" y="1390"/>
                  </a:cubicBezTo>
                  <a:cubicBezTo>
                    <a:pt x="1075" y="1390"/>
                    <a:pt x="1106" y="1352"/>
                    <a:pt x="1081" y="1277"/>
                  </a:cubicBezTo>
                  <a:cubicBezTo>
                    <a:pt x="814" y="810"/>
                    <a:pt x="414" y="443"/>
                    <a:pt x="114" y="43"/>
                  </a:cubicBezTo>
                  <a:cubicBezTo>
                    <a:pt x="93" y="12"/>
                    <a:pt x="73" y="1"/>
                    <a:pt x="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8"/>
            <p:cNvSpPr/>
            <p:nvPr/>
          </p:nvSpPr>
          <p:spPr>
            <a:xfrm>
              <a:off x="5084850" y="2415450"/>
              <a:ext cx="5450" cy="5325"/>
            </a:xfrm>
            <a:custGeom>
              <a:avLst/>
              <a:gdLst/>
              <a:ahLst/>
              <a:cxnLst/>
              <a:rect l="l" t="t" r="r" b="b"/>
              <a:pathLst>
                <a:path w="218" h="213" extrusionOk="0">
                  <a:moveTo>
                    <a:pt x="113" y="1"/>
                  </a:moveTo>
                  <a:cubicBezTo>
                    <a:pt x="59" y="1"/>
                    <a:pt x="1" y="42"/>
                    <a:pt x="34" y="126"/>
                  </a:cubicBezTo>
                  <a:cubicBezTo>
                    <a:pt x="77" y="189"/>
                    <a:pt x="119" y="212"/>
                    <a:pt x="144" y="212"/>
                  </a:cubicBezTo>
                  <a:cubicBezTo>
                    <a:pt x="159" y="212"/>
                    <a:pt x="168" y="205"/>
                    <a:pt x="168" y="192"/>
                  </a:cubicBezTo>
                  <a:lnTo>
                    <a:pt x="168" y="126"/>
                  </a:lnTo>
                  <a:cubicBezTo>
                    <a:pt x="218" y="42"/>
                    <a:pt x="168" y="1"/>
                    <a:pt x="11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8"/>
            <p:cNvSpPr/>
            <p:nvPr/>
          </p:nvSpPr>
          <p:spPr>
            <a:xfrm>
              <a:off x="5121550" y="2342475"/>
              <a:ext cx="13375" cy="31550"/>
            </a:xfrm>
            <a:custGeom>
              <a:avLst/>
              <a:gdLst/>
              <a:ahLst/>
              <a:cxnLst/>
              <a:rect l="l" t="t" r="r" b="b"/>
              <a:pathLst>
                <a:path w="535" h="1262" extrusionOk="0">
                  <a:moveTo>
                    <a:pt x="455" y="0"/>
                  </a:moveTo>
                  <a:cubicBezTo>
                    <a:pt x="448" y="0"/>
                    <a:pt x="440" y="3"/>
                    <a:pt x="434" y="9"/>
                  </a:cubicBezTo>
                  <a:cubicBezTo>
                    <a:pt x="167" y="309"/>
                    <a:pt x="101" y="776"/>
                    <a:pt x="1" y="1143"/>
                  </a:cubicBezTo>
                  <a:cubicBezTo>
                    <a:pt x="1" y="1218"/>
                    <a:pt x="43" y="1262"/>
                    <a:pt x="80" y="1262"/>
                  </a:cubicBezTo>
                  <a:cubicBezTo>
                    <a:pt x="108" y="1262"/>
                    <a:pt x="134" y="1235"/>
                    <a:pt x="134" y="1177"/>
                  </a:cubicBezTo>
                  <a:cubicBezTo>
                    <a:pt x="167" y="977"/>
                    <a:pt x="234" y="810"/>
                    <a:pt x="334" y="610"/>
                  </a:cubicBezTo>
                  <a:cubicBezTo>
                    <a:pt x="434" y="409"/>
                    <a:pt x="501" y="243"/>
                    <a:pt x="534" y="109"/>
                  </a:cubicBezTo>
                  <a:cubicBezTo>
                    <a:pt x="534" y="55"/>
                    <a:pt x="490" y="0"/>
                    <a:pt x="45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8"/>
            <p:cNvSpPr/>
            <p:nvPr/>
          </p:nvSpPr>
          <p:spPr>
            <a:xfrm>
              <a:off x="5029825" y="2295925"/>
              <a:ext cx="5025" cy="13975"/>
            </a:xfrm>
            <a:custGeom>
              <a:avLst/>
              <a:gdLst/>
              <a:ahLst/>
              <a:cxnLst/>
              <a:rect l="l" t="t" r="r" b="b"/>
              <a:pathLst>
                <a:path w="201" h="559" extrusionOk="0">
                  <a:moveTo>
                    <a:pt x="68" y="0"/>
                  </a:moveTo>
                  <a:cubicBezTo>
                    <a:pt x="39" y="0"/>
                    <a:pt x="0" y="29"/>
                    <a:pt x="0" y="70"/>
                  </a:cubicBezTo>
                  <a:cubicBezTo>
                    <a:pt x="34" y="237"/>
                    <a:pt x="34" y="403"/>
                    <a:pt x="134" y="537"/>
                  </a:cubicBezTo>
                  <a:cubicBezTo>
                    <a:pt x="148" y="551"/>
                    <a:pt x="161" y="559"/>
                    <a:pt x="173" y="559"/>
                  </a:cubicBezTo>
                  <a:cubicBezTo>
                    <a:pt x="189" y="559"/>
                    <a:pt x="200" y="543"/>
                    <a:pt x="200" y="504"/>
                  </a:cubicBezTo>
                  <a:cubicBezTo>
                    <a:pt x="200" y="337"/>
                    <a:pt x="134" y="203"/>
                    <a:pt x="100" y="37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8"/>
            <p:cNvSpPr/>
            <p:nvPr/>
          </p:nvSpPr>
          <p:spPr>
            <a:xfrm>
              <a:off x="5105700" y="2466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8"/>
            <p:cNvSpPr/>
            <p:nvPr/>
          </p:nvSpPr>
          <p:spPr>
            <a:xfrm>
              <a:off x="5082675" y="2508650"/>
              <a:ext cx="29725" cy="14650"/>
            </a:xfrm>
            <a:custGeom>
              <a:avLst/>
              <a:gdLst/>
              <a:ahLst/>
              <a:cxnLst/>
              <a:rect l="l" t="t" r="r" b="b"/>
              <a:pathLst>
                <a:path w="1189" h="586" extrusionOk="0">
                  <a:moveTo>
                    <a:pt x="1089" y="0"/>
                  </a:moveTo>
                  <a:cubicBezTo>
                    <a:pt x="722" y="67"/>
                    <a:pt x="388" y="267"/>
                    <a:pt x="55" y="434"/>
                  </a:cubicBezTo>
                  <a:cubicBezTo>
                    <a:pt x="1" y="488"/>
                    <a:pt x="12" y="586"/>
                    <a:pt x="54" y="586"/>
                  </a:cubicBezTo>
                  <a:cubicBezTo>
                    <a:pt x="64" y="586"/>
                    <a:pt x="75" y="580"/>
                    <a:pt x="88" y="567"/>
                  </a:cubicBezTo>
                  <a:cubicBezTo>
                    <a:pt x="421" y="434"/>
                    <a:pt x="855" y="334"/>
                    <a:pt x="1155" y="134"/>
                  </a:cubicBezTo>
                  <a:cubicBezTo>
                    <a:pt x="1189" y="67"/>
                    <a:pt x="1189" y="0"/>
                    <a:pt x="1089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8"/>
            <p:cNvSpPr/>
            <p:nvPr/>
          </p:nvSpPr>
          <p:spPr>
            <a:xfrm>
              <a:off x="4942500" y="2053800"/>
              <a:ext cx="23975" cy="42425"/>
            </a:xfrm>
            <a:custGeom>
              <a:avLst/>
              <a:gdLst/>
              <a:ahLst/>
              <a:cxnLst/>
              <a:rect l="l" t="t" r="r" b="b"/>
              <a:pathLst>
                <a:path w="959" h="1697" extrusionOk="0">
                  <a:moveTo>
                    <a:pt x="879" y="1"/>
                  </a:moveTo>
                  <a:cubicBezTo>
                    <a:pt x="867" y="1"/>
                    <a:pt x="858" y="5"/>
                    <a:pt x="858" y="15"/>
                  </a:cubicBezTo>
                  <a:cubicBezTo>
                    <a:pt x="591" y="548"/>
                    <a:pt x="358" y="1082"/>
                    <a:pt x="24" y="1649"/>
                  </a:cubicBezTo>
                  <a:cubicBezTo>
                    <a:pt x="1" y="1673"/>
                    <a:pt x="44" y="1696"/>
                    <a:pt x="83" y="1696"/>
                  </a:cubicBezTo>
                  <a:cubicBezTo>
                    <a:pt x="99" y="1696"/>
                    <a:pt x="114" y="1692"/>
                    <a:pt x="124" y="1682"/>
                  </a:cubicBezTo>
                  <a:cubicBezTo>
                    <a:pt x="458" y="1182"/>
                    <a:pt x="758" y="582"/>
                    <a:pt x="958" y="48"/>
                  </a:cubicBezTo>
                  <a:cubicBezTo>
                    <a:pt x="958" y="24"/>
                    <a:pt x="908" y="1"/>
                    <a:pt x="87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8"/>
            <p:cNvSpPr/>
            <p:nvPr/>
          </p:nvSpPr>
          <p:spPr>
            <a:xfrm>
              <a:off x="4958100" y="2110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167" y="1"/>
                  </a:moveTo>
                  <a:cubicBezTo>
                    <a:pt x="34" y="1"/>
                    <a:pt x="1" y="101"/>
                    <a:pt x="34" y="134"/>
                  </a:cubicBezTo>
                  <a:cubicBezTo>
                    <a:pt x="34" y="167"/>
                    <a:pt x="67" y="167"/>
                    <a:pt x="134" y="234"/>
                  </a:cubicBezTo>
                  <a:cubicBezTo>
                    <a:pt x="143" y="239"/>
                    <a:pt x="153" y="241"/>
                    <a:pt x="163" y="241"/>
                  </a:cubicBezTo>
                  <a:cubicBezTo>
                    <a:pt x="225" y="241"/>
                    <a:pt x="292" y="158"/>
                    <a:pt x="234" y="101"/>
                  </a:cubicBezTo>
                  <a:cubicBezTo>
                    <a:pt x="234" y="67"/>
                    <a:pt x="201" y="67"/>
                    <a:pt x="1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8"/>
            <p:cNvSpPr/>
            <p:nvPr/>
          </p:nvSpPr>
          <p:spPr>
            <a:xfrm>
              <a:off x="4975625" y="2524700"/>
              <a:ext cx="4175" cy="4600"/>
            </a:xfrm>
            <a:custGeom>
              <a:avLst/>
              <a:gdLst/>
              <a:ahLst/>
              <a:cxnLst/>
              <a:rect l="l" t="t" r="r" b="b"/>
              <a:pathLst>
                <a:path w="167" h="184" extrusionOk="0">
                  <a:moveTo>
                    <a:pt x="71" y="0"/>
                  </a:moveTo>
                  <a:cubicBezTo>
                    <a:pt x="50" y="0"/>
                    <a:pt x="33" y="9"/>
                    <a:pt x="33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17" y="176"/>
                    <a:pt x="58" y="184"/>
                    <a:pt x="96" y="184"/>
                  </a:cubicBezTo>
                  <a:cubicBezTo>
                    <a:pt x="134" y="184"/>
                    <a:pt x="167" y="176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8"/>
            <p:cNvSpPr/>
            <p:nvPr/>
          </p:nvSpPr>
          <p:spPr>
            <a:xfrm>
              <a:off x="5142400" y="2431725"/>
              <a:ext cx="4200" cy="4500"/>
            </a:xfrm>
            <a:custGeom>
              <a:avLst/>
              <a:gdLst/>
              <a:ahLst/>
              <a:cxnLst/>
              <a:rect l="l" t="t" r="r" b="b"/>
              <a:pathLst>
                <a:path w="168" h="180" extrusionOk="0">
                  <a:moveTo>
                    <a:pt x="84" y="0"/>
                  </a:moveTo>
                  <a:cubicBezTo>
                    <a:pt x="42" y="0"/>
                    <a:pt x="1" y="25"/>
                    <a:pt x="1" y="75"/>
                  </a:cubicBezTo>
                  <a:cubicBezTo>
                    <a:pt x="1" y="147"/>
                    <a:pt x="48" y="180"/>
                    <a:pt x="93" y="180"/>
                  </a:cubicBezTo>
                  <a:cubicBezTo>
                    <a:pt x="131" y="180"/>
                    <a:pt x="167" y="155"/>
                    <a:pt x="167" y="108"/>
                  </a:cubicBezTo>
                  <a:lnTo>
                    <a:pt x="167" y="75"/>
                  </a:lnTo>
                  <a:cubicBezTo>
                    <a:pt x="167" y="25"/>
                    <a:pt x="126" y="0"/>
                    <a:pt x="8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8"/>
            <p:cNvSpPr/>
            <p:nvPr/>
          </p:nvSpPr>
          <p:spPr>
            <a:xfrm>
              <a:off x="4911850" y="21610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1" y="0"/>
                  </a:moveTo>
                  <a:cubicBezTo>
                    <a:pt x="44" y="0"/>
                    <a:pt x="0" y="33"/>
                    <a:pt x="16" y="96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0"/>
                    <a:pt x="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8"/>
            <p:cNvSpPr/>
            <p:nvPr/>
          </p:nvSpPr>
          <p:spPr>
            <a:xfrm>
              <a:off x="4946425" y="2178825"/>
              <a:ext cx="9200" cy="32800"/>
            </a:xfrm>
            <a:custGeom>
              <a:avLst/>
              <a:gdLst/>
              <a:ahLst/>
              <a:cxnLst/>
              <a:rect l="l" t="t" r="r" b="b"/>
              <a:pathLst>
                <a:path w="368" h="1312" extrusionOk="0">
                  <a:moveTo>
                    <a:pt x="317" y="0"/>
                  </a:moveTo>
                  <a:cubicBezTo>
                    <a:pt x="292" y="0"/>
                    <a:pt x="267" y="17"/>
                    <a:pt x="267" y="51"/>
                  </a:cubicBezTo>
                  <a:cubicBezTo>
                    <a:pt x="134" y="417"/>
                    <a:pt x="101" y="851"/>
                    <a:pt x="1" y="1218"/>
                  </a:cubicBezTo>
                  <a:cubicBezTo>
                    <a:pt x="20" y="1276"/>
                    <a:pt x="73" y="1312"/>
                    <a:pt x="114" y="1312"/>
                  </a:cubicBezTo>
                  <a:cubicBezTo>
                    <a:pt x="144" y="1312"/>
                    <a:pt x="167" y="1293"/>
                    <a:pt x="167" y="1251"/>
                  </a:cubicBezTo>
                  <a:cubicBezTo>
                    <a:pt x="267" y="884"/>
                    <a:pt x="368" y="484"/>
                    <a:pt x="368" y="51"/>
                  </a:cubicBezTo>
                  <a:cubicBezTo>
                    <a:pt x="368" y="17"/>
                    <a:pt x="342" y="0"/>
                    <a:pt x="31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8"/>
            <p:cNvSpPr/>
            <p:nvPr/>
          </p:nvSpPr>
          <p:spPr>
            <a:xfrm>
              <a:off x="4893500" y="2108025"/>
              <a:ext cx="17300" cy="17350"/>
            </a:xfrm>
            <a:custGeom>
              <a:avLst/>
              <a:gdLst/>
              <a:ahLst/>
              <a:cxnLst/>
              <a:rect l="l" t="t" r="r" b="b"/>
              <a:pathLst>
                <a:path w="692" h="694" extrusionOk="0">
                  <a:moveTo>
                    <a:pt x="66" y="1"/>
                  </a:moveTo>
                  <a:cubicBezTo>
                    <a:pt x="41" y="1"/>
                    <a:pt x="1" y="32"/>
                    <a:pt x="49" y="81"/>
                  </a:cubicBezTo>
                  <a:cubicBezTo>
                    <a:pt x="116" y="181"/>
                    <a:pt x="216" y="314"/>
                    <a:pt x="283" y="381"/>
                  </a:cubicBezTo>
                  <a:cubicBezTo>
                    <a:pt x="383" y="447"/>
                    <a:pt x="450" y="581"/>
                    <a:pt x="550" y="681"/>
                  </a:cubicBezTo>
                  <a:cubicBezTo>
                    <a:pt x="558" y="689"/>
                    <a:pt x="573" y="693"/>
                    <a:pt x="588" y="693"/>
                  </a:cubicBezTo>
                  <a:cubicBezTo>
                    <a:pt x="635" y="693"/>
                    <a:pt x="692" y="656"/>
                    <a:pt x="617" y="581"/>
                  </a:cubicBezTo>
                  <a:cubicBezTo>
                    <a:pt x="450" y="381"/>
                    <a:pt x="250" y="214"/>
                    <a:pt x="83" y="14"/>
                  </a:cubicBezTo>
                  <a:cubicBezTo>
                    <a:pt x="83" y="5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8"/>
            <p:cNvSpPr/>
            <p:nvPr/>
          </p:nvSpPr>
          <p:spPr>
            <a:xfrm>
              <a:off x="4893050" y="2235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8"/>
            <p:cNvSpPr/>
            <p:nvPr/>
          </p:nvSpPr>
          <p:spPr>
            <a:xfrm>
              <a:off x="4899150" y="2211550"/>
              <a:ext cx="27075" cy="34750"/>
            </a:xfrm>
            <a:custGeom>
              <a:avLst/>
              <a:gdLst/>
              <a:ahLst/>
              <a:cxnLst/>
              <a:rect l="l" t="t" r="r" b="b"/>
              <a:pathLst>
                <a:path w="1083" h="1390" extrusionOk="0">
                  <a:moveTo>
                    <a:pt x="54" y="0"/>
                  </a:moveTo>
                  <a:cubicBezTo>
                    <a:pt x="26" y="0"/>
                    <a:pt x="0" y="63"/>
                    <a:pt x="24" y="109"/>
                  </a:cubicBezTo>
                  <a:cubicBezTo>
                    <a:pt x="357" y="543"/>
                    <a:pt x="591" y="1010"/>
                    <a:pt x="991" y="1377"/>
                  </a:cubicBezTo>
                  <a:cubicBezTo>
                    <a:pt x="999" y="1385"/>
                    <a:pt x="1010" y="1389"/>
                    <a:pt x="1020" y="1389"/>
                  </a:cubicBezTo>
                  <a:cubicBezTo>
                    <a:pt x="1051" y="1389"/>
                    <a:pt x="1083" y="1352"/>
                    <a:pt x="1058" y="1277"/>
                  </a:cubicBezTo>
                  <a:cubicBezTo>
                    <a:pt x="824" y="843"/>
                    <a:pt x="391" y="443"/>
                    <a:pt x="90" y="42"/>
                  </a:cubicBezTo>
                  <a:cubicBezTo>
                    <a:pt x="80" y="12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8"/>
            <p:cNvSpPr/>
            <p:nvPr/>
          </p:nvSpPr>
          <p:spPr>
            <a:xfrm>
              <a:off x="4991450" y="2129425"/>
              <a:ext cx="5875" cy="4525"/>
            </a:xfrm>
            <a:custGeom>
              <a:avLst/>
              <a:gdLst/>
              <a:ahLst/>
              <a:cxnLst/>
              <a:rect l="l" t="t" r="r" b="b"/>
              <a:pathLst>
                <a:path w="235" h="181" extrusionOk="0">
                  <a:moveTo>
                    <a:pt x="126" y="0"/>
                  </a:moveTo>
                  <a:cubicBezTo>
                    <a:pt x="68" y="0"/>
                    <a:pt x="1" y="42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lnTo>
                    <a:pt x="34" y="125"/>
                  </a:lnTo>
                  <a:cubicBezTo>
                    <a:pt x="34" y="142"/>
                    <a:pt x="43" y="150"/>
                    <a:pt x="47" y="150"/>
                  </a:cubicBezTo>
                  <a:cubicBezTo>
                    <a:pt x="48" y="150"/>
                    <a:pt x="49" y="149"/>
                    <a:pt x="49" y="147"/>
                  </a:cubicBezTo>
                  <a:lnTo>
                    <a:pt x="49" y="147"/>
                  </a:lnTo>
                  <a:cubicBezTo>
                    <a:pt x="71" y="170"/>
                    <a:pt x="103" y="180"/>
                    <a:pt x="128" y="180"/>
                  </a:cubicBezTo>
                  <a:cubicBezTo>
                    <a:pt x="150" y="180"/>
                    <a:pt x="168" y="172"/>
                    <a:pt x="168" y="159"/>
                  </a:cubicBezTo>
                  <a:lnTo>
                    <a:pt x="168" y="125"/>
                  </a:lnTo>
                  <a:cubicBezTo>
                    <a:pt x="234" y="42"/>
                    <a:pt x="184" y="0"/>
                    <a:pt x="1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8"/>
            <p:cNvSpPr/>
            <p:nvPr/>
          </p:nvSpPr>
          <p:spPr>
            <a:xfrm>
              <a:off x="5000950" y="2058925"/>
              <a:ext cx="14725" cy="30725"/>
            </a:xfrm>
            <a:custGeom>
              <a:avLst/>
              <a:gdLst/>
              <a:ahLst/>
              <a:cxnLst/>
              <a:rect l="l" t="t" r="r" b="b"/>
              <a:pathLst>
                <a:path w="589" h="1229" extrusionOk="0">
                  <a:moveTo>
                    <a:pt x="479" y="1"/>
                  </a:moveTo>
                  <a:cubicBezTo>
                    <a:pt x="469" y="1"/>
                    <a:pt x="461" y="4"/>
                    <a:pt x="455" y="10"/>
                  </a:cubicBezTo>
                  <a:cubicBezTo>
                    <a:pt x="188" y="310"/>
                    <a:pt x="121" y="777"/>
                    <a:pt x="21" y="1144"/>
                  </a:cubicBezTo>
                  <a:cubicBezTo>
                    <a:pt x="0" y="1186"/>
                    <a:pt x="46" y="1228"/>
                    <a:pt x="90" y="1228"/>
                  </a:cubicBezTo>
                  <a:cubicBezTo>
                    <a:pt x="117" y="1228"/>
                    <a:pt x="142" y="1214"/>
                    <a:pt x="155" y="1177"/>
                  </a:cubicBezTo>
                  <a:cubicBezTo>
                    <a:pt x="188" y="977"/>
                    <a:pt x="288" y="810"/>
                    <a:pt x="355" y="610"/>
                  </a:cubicBezTo>
                  <a:cubicBezTo>
                    <a:pt x="455" y="443"/>
                    <a:pt x="522" y="277"/>
                    <a:pt x="588" y="110"/>
                  </a:cubicBezTo>
                  <a:cubicBezTo>
                    <a:pt x="588" y="55"/>
                    <a:pt x="522" y="1"/>
                    <a:pt x="47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8"/>
            <p:cNvSpPr/>
            <p:nvPr/>
          </p:nvSpPr>
          <p:spPr>
            <a:xfrm>
              <a:off x="4913900" y="2055325"/>
              <a:ext cx="5875" cy="14200"/>
            </a:xfrm>
            <a:custGeom>
              <a:avLst/>
              <a:gdLst/>
              <a:ahLst/>
              <a:cxnLst/>
              <a:rect l="l" t="t" r="r" b="b"/>
              <a:pathLst>
                <a:path w="235" h="568" extrusionOk="0">
                  <a:moveTo>
                    <a:pt x="70" y="0"/>
                  </a:moveTo>
                  <a:cubicBezTo>
                    <a:pt x="41" y="0"/>
                    <a:pt x="1" y="24"/>
                    <a:pt x="1" y="87"/>
                  </a:cubicBezTo>
                  <a:cubicBezTo>
                    <a:pt x="67" y="254"/>
                    <a:pt x="67" y="421"/>
                    <a:pt x="134" y="521"/>
                  </a:cubicBezTo>
                  <a:cubicBezTo>
                    <a:pt x="149" y="551"/>
                    <a:pt x="171" y="567"/>
                    <a:pt x="190" y="567"/>
                  </a:cubicBezTo>
                  <a:cubicBezTo>
                    <a:pt x="214" y="567"/>
                    <a:pt x="234" y="542"/>
                    <a:pt x="234" y="487"/>
                  </a:cubicBezTo>
                  <a:cubicBezTo>
                    <a:pt x="234" y="321"/>
                    <a:pt x="134" y="187"/>
                    <a:pt x="101" y="20"/>
                  </a:cubicBezTo>
                  <a:cubicBezTo>
                    <a:pt x="101" y="8"/>
                    <a:pt x="87" y="0"/>
                    <a:pt x="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8"/>
            <p:cNvSpPr/>
            <p:nvPr/>
          </p:nvSpPr>
          <p:spPr>
            <a:xfrm>
              <a:off x="4978950" y="2191750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34" y="1"/>
                  </a:moveTo>
                  <a:cubicBezTo>
                    <a:pt x="1" y="1"/>
                    <a:pt x="1" y="167"/>
                    <a:pt x="134" y="167"/>
                  </a:cubicBezTo>
                  <a:cubicBezTo>
                    <a:pt x="234" y="1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8"/>
            <p:cNvSpPr/>
            <p:nvPr/>
          </p:nvSpPr>
          <p:spPr>
            <a:xfrm>
              <a:off x="4950100" y="2233450"/>
              <a:ext cx="29700" cy="14650"/>
            </a:xfrm>
            <a:custGeom>
              <a:avLst/>
              <a:gdLst/>
              <a:ahLst/>
              <a:cxnLst/>
              <a:rect l="l" t="t" r="r" b="b"/>
              <a:pathLst>
                <a:path w="1188" h="586" extrusionOk="0">
                  <a:moveTo>
                    <a:pt x="1121" y="0"/>
                  </a:moveTo>
                  <a:cubicBezTo>
                    <a:pt x="721" y="67"/>
                    <a:pt x="387" y="301"/>
                    <a:pt x="54" y="467"/>
                  </a:cubicBezTo>
                  <a:cubicBezTo>
                    <a:pt x="0" y="494"/>
                    <a:pt x="11" y="586"/>
                    <a:pt x="70" y="586"/>
                  </a:cubicBezTo>
                  <a:cubicBezTo>
                    <a:pt x="84" y="586"/>
                    <a:pt x="101" y="580"/>
                    <a:pt x="120" y="567"/>
                  </a:cubicBezTo>
                  <a:cubicBezTo>
                    <a:pt x="421" y="467"/>
                    <a:pt x="854" y="334"/>
                    <a:pt x="1155" y="134"/>
                  </a:cubicBezTo>
                  <a:cubicBezTo>
                    <a:pt x="1188" y="67"/>
                    <a:pt x="1188" y="0"/>
                    <a:pt x="112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8"/>
            <p:cNvSpPr/>
            <p:nvPr/>
          </p:nvSpPr>
          <p:spPr>
            <a:xfrm>
              <a:off x="5095950" y="2042125"/>
              <a:ext cx="13950" cy="22775"/>
            </a:xfrm>
            <a:custGeom>
              <a:avLst/>
              <a:gdLst/>
              <a:ahLst/>
              <a:cxnLst/>
              <a:rect l="l" t="t" r="r" b="b"/>
              <a:pathLst>
                <a:path w="558" h="911" extrusionOk="0">
                  <a:moveTo>
                    <a:pt x="505" y="1"/>
                  </a:moveTo>
                  <a:cubicBezTo>
                    <a:pt x="497" y="1"/>
                    <a:pt x="491" y="5"/>
                    <a:pt x="491" y="15"/>
                  </a:cubicBezTo>
                  <a:cubicBezTo>
                    <a:pt x="391" y="148"/>
                    <a:pt x="357" y="315"/>
                    <a:pt x="257" y="448"/>
                  </a:cubicBezTo>
                  <a:cubicBezTo>
                    <a:pt x="191" y="548"/>
                    <a:pt x="91" y="682"/>
                    <a:pt x="24" y="849"/>
                  </a:cubicBezTo>
                  <a:cubicBezTo>
                    <a:pt x="1" y="872"/>
                    <a:pt x="25" y="910"/>
                    <a:pt x="65" y="910"/>
                  </a:cubicBezTo>
                  <a:cubicBezTo>
                    <a:pt x="83" y="910"/>
                    <a:pt x="103" y="903"/>
                    <a:pt x="124" y="882"/>
                  </a:cubicBezTo>
                  <a:cubicBezTo>
                    <a:pt x="291" y="648"/>
                    <a:pt x="491" y="348"/>
                    <a:pt x="558" y="48"/>
                  </a:cubicBezTo>
                  <a:cubicBezTo>
                    <a:pt x="558" y="24"/>
                    <a:pt x="524" y="1"/>
                    <a:pt x="50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8"/>
            <p:cNvSpPr/>
            <p:nvPr/>
          </p:nvSpPr>
          <p:spPr>
            <a:xfrm>
              <a:off x="5185425" y="2206875"/>
              <a:ext cx="23725" cy="43125"/>
            </a:xfrm>
            <a:custGeom>
              <a:avLst/>
              <a:gdLst/>
              <a:ahLst/>
              <a:cxnLst/>
              <a:rect l="l" t="t" r="r" b="b"/>
              <a:pathLst>
                <a:path w="949" h="1725" extrusionOk="0">
                  <a:moveTo>
                    <a:pt x="897" y="1"/>
                  </a:moveTo>
                  <a:cubicBezTo>
                    <a:pt x="888" y="1"/>
                    <a:pt x="881" y="9"/>
                    <a:pt x="881" y="29"/>
                  </a:cubicBezTo>
                  <a:cubicBezTo>
                    <a:pt x="581" y="563"/>
                    <a:pt x="381" y="1097"/>
                    <a:pt x="47" y="1630"/>
                  </a:cubicBezTo>
                  <a:cubicBezTo>
                    <a:pt x="0" y="1678"/>
                    <a:pt x="53" y="1725"/>
                    <a:pt x="88" y="1725"/>
                  </a:cubicBezTo>
                  <a:cubicBezTo>
                    <a:pt x="103" y="1725"/>
                    <a:pt x="114" y="1717"/>
                    <a:pt x="114" y="1697"/>
                  </a:cubicBezTo>
                  <a:cubicBezTo>
                    <a:pt x="448" y="1197"/>
                    <a:pt x="748" y="596"/>
                    <a:pt x="948" y="63"/>
                  </a:cubicBezTo>
                  <a:cubicBezTo>
                    <a:pt x="948" y="40"/>
                    <a:pt x="916" y="1"/>
                    <a:pt x="89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8"/>
            <p:cNvSpPr/>
            <p:nvPr/>
          </p:nvSpPr>
          <p:spPr>
            <a:xfrm>
              <a:off x="5090850" y="2083950"/>
              <a:ext cx="6350" cy="5800"/>
            </a:xfrm>
            <a:custGeom>
              <a:avLst/>
              <a:gdLst/>
              <a:ahLst/>
              <a:cxnLst/>
              <a:rect l="l" t="t" r="r" b="b"/>
              <a:pathLst>
                <a:path w="254" h="232" extrusionOk="0">
                  <a:moveTo>
                    <a:pt x="93" y="1"/>
                  </a:moveTo>
                  <a:cubicBezTo>
                    <a:pt x="41" y="1"/>
                    <a:pt x="0" y="61"/>
                    <a:pt x="28" y="143"/>
                  </a:cubicBezTo>
                  <a:cubicBezTo>
                    <a:pt x="28" y="176"/>
                    <a:pt x="61" y="176"/>
                    <a:pt x="94" y="210"/>
                  </a:cubicBezTo>
                  <a:cubicBezTo>
                    <a:pt x="118" y="225"/>
                    <a:pt x="139" y="232"/>
                    <a:pt x="158" y="232"/>
                  </a:cubicBezTo>
                  <a:cubicBezTo>
                    <a:pt x="220" y="232"/>
                    <a:pt x="253" y="161"/>
                    <a:pt x="228" y="110"/>
                  </a:cubicBezTo>
                  <a:cubicBezTo>
                    <a:pt x="228" y="43"/>
                    <a:pt x="195" y="43"/>
                    <a:pt x="128" y="9"/>
                  </a:cubicBezTo>
                  <a:cubicBezTo>
                    <a:pt x="116" y="4"/>
                    <a:pt x="104" y="1"/>
                    <a:pt x="9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8"/>
            <p:cNvSpPr/>
            <p:nvPr/>
          </p:nvSpPr>
          <p:spPr>
            <a:xfrm>
              <a:off x="5176600" y="2191125"/>
              <a:ext cx="4175" cy="5225"/>
            </a:xfrm>
            <a:custGeom>
              <a:avLst/>
              <a:gdLst/>
              <a:ahLst/>
              <a:cxnLst/>
              <a:rect l="l" t="t" r="r" b="b"/>
              <a:pathLst>
                <a:path w="167" h="209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0" y="192"/>
                    <a:pt x="34" y="209"/>
                    <a:pt x="71" y="209"/>
                  </a:cubicBezTo>
                  <a:cubicBezTo>
                    <a:pt x="109" y="209"/>
                    <a:pt x="150" y="192"/>
                    <a:pt x="167" y="159"/>
                  </a:cubicBezTo>
                  <a:cubicBezTo>
                    <a:pt x="167" y="59"/>
                    <a:pt x="167" y="59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8"/>
            <p:cNvSpPr/>
            <p:nvPr/>
          </p:nvSpPr>
          <p:spPr>
            <a:xfrm>
              <a:off x="5221625" y="2264725"/>
              <a:ext cx="4200" cy="5650"/>
            </a:xfrm>
            <a:custGeom>
              <a:avLst/>
              <a:gdLst/>
              <a:ahLst/>
              <a:cxnLst/>
              <a:rect l="l" t="t" r="r" b="b"/>
              <a:pathLst>
                <a:path w="168" h="226" extrusionOk="0">
                  <a:moveTo>
                    <a:pt x="71" y="0"/>
                  </a:moveTo>
                  <a:cubicBezTo>
                    <a:pt x="50" y="0"/>
                    <a:pt x="34" y="17"/>
                    <a:pt x="34" y="50"/>
                  </a:cubicBezTo>
                  <a:cubicBezTo>
                    <a:pt x="0" y="84"/>
                    <a:pt x="0" y="117"/>
                    <a:pt x="0" y="150"/>
                  </a:cubicBezTo>
                  <a:cubicBezTo>
                    <a:pt x="17" y="200"/>
                    <a:pt x="59" y="225"/>
                    <a:pt x="96" y="225"/>
                  </a:cubicBezTo>
                  <a:cubicBezTo>
                    <a:pt x="134" y="225"/>
                    <a:pt x="167" y="200"/>
                    <a:pt x="167" y="150"/>
                  </a:cubicBezTo>
                  <a:cubicBezTo>
                    <a:pt x="167" y="84"/>
                    <a:pt x="167" y="84"/>
                    <a:pt x="134" y="50"/>
                  </a:cubicBezTo>
                  <a:cubicBezTo>
                    <a:pt x="117" y="17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8"/>
            <p:cNvSpPr/>
            <p:nvPr/>
          </p:nvSpPr>
          <p:spPr>
            <a:xfrm>
              <a:off x="5159925" y="2093975"/>
              <a:ext cx="5025" cy="4525"/>
            </a:xfrm>
            <a:custGeom>
              <a:avLst/>
              <a:gdLst/>
              <a:ahLst/>
              <a:cxnLst/>
              <a:rect l="l" t="t" r="r" b="b"/>
              <a:pathLst>
                <a:path w="201" h="181" extrusionOk="0">
                  <a:moveTo>
                    <a:pt x="108" y="0"/>
                  </a:moveTo>
                  <a:cubicBezTo>
                    <a:pt x="58" y="0"/>
                    <a:pt x="0" y="25"/>
                    <a:pt x="0" y="75"/>
                  </a:cubicBezTo>
                  <a:cubicBezTo>
                    <a:pt x="0" y="147"/>
                    <a:pt x="48" y="180"/>
                    <a:pt x="92" y="180"/>
                  </a:cubicBezTo>
                  <a:cubicBezTo>
                    <a:pt x="131" y="180"/>
                    <a:pt x="167" y="155"/>
                    <a:pt x="167" y="109"/>
                  </a:cubicBezTo>
                  <a:lnTo>
                    <a:pt x="167" y="75"/>
                  </a:lnTo>
                  <a:cubicBezTo>
                    <a:pt x="200" y="25"/>
                    <a:pt x="158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8"/>
            <p:cNvSpPr/>
            <p:nvPr/>
          </p:nvSpPr>
          <p:spPr>
            <a:xfrm>
              <a:off x="5199525" y="2155900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8" y="0"/>
                  </a:moveTo>
                  <a:cubicBezTo>
                    <a:pt x="42" y="0"/>
                    <a:pt x="0" y="34"/>
                    <a:pt x="17" y="100"/>
                  </a:cubicBezTo>
                  <a:cubicBezTo>
                    <a:pt x="17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4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8"/>
            <p:cNvSpPr/>
            <p:nvPr/>
          </p:nvSpPr>
          <p:spPr>
            <a:xfrm>
              <a:off x="5044050" y="2135150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94" y="0"/>
                  </a:moveTo>
                  <a:cubicBezTo>
                    <a:pt x="43" y="0"/>
                    <a:pt x="0" y="33"/>
                    <a:pt x="32" y="96"/>
                  </a:cubicBezTo>
                  <a:lnTo>
                    <a:pt x="32" y="130"/>
                  </a:lnTo>
                  <a:cubicBezTo>
                    <a:pt x="32" y="180"/>
                    <a:pt x="73" y="205"/>
                    <a:pt x="115" y="205"/>
                  </a:cubicBezTo>
                  <a:cubicBezTo>
                    <a:pt x="157" y="205"/>
                    <a:pt x="199" y="180"/>
                    <a:pt x="199" y="130"/>
                  </a:cubicBezTo>
                  <a:cubicBezTo>
                    <a:pt x="216" y="42"/>
                    <a:pt x="150" y="0"/>
                    <a:pt x="9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8"/>
            <p:cNvSpPr/>
            <p:nvPr/>
          </p:nvSpPr>
          <p:spPr>
            <a:xfrm>
              <a:off x="5079850" y="2151525"/>
              <a:ext cx="9200" cy="32825"/>
            </a:xfrm>
            <a:custGeom>
              <a:avLst/>
              <a:gdLst/>
              <a:ahLst/>
              <a:cxnLst/>
              <a:rect l="l" t="t" r="r" b="b"/>
              <a:pathLst>
                <a:path w="368" h="1313" extrusionOk="0">
                  <a:moveTo>
                    <a:pt x="318" y="0"/>
                  </a:moveTo>
                  <a:cubicBezTo>
                    <a:pt x="293" y="0"/>
                    <a:pt x="268" y="25"/>
                    <a:pt x="268" y="75"/>
                  </a:cubicBezTo>
                  <a:cubicBezTo>
                    <a:pt x="134" y="442"/>
                    <a:pt x="101" y="842"/>
                    <a:pt x="1" y="1243"/>
                  </a:cubicBezTo>
                  <a:cubicBezTo>
                    <a:pt x="1" y="1284"/>
                    <a:pt x="52" y="1312"/>
                    <a:pt x="99" y="1312"/>
                  </a:cubicBezTo>
                  <a:cubicBezTo>
                    <a:pt x="127" y="1312"/>
                    <a:pt x="155" y="1301"/>
                    <a:pt x="168" y="1276"/>
                  </a:cubicBezTo>
                  <a:cubicBezTo>
                    <a:pt x="268" y="909"/>
                    <a:pt x="368" y="475"/>
                    <a:pt x="368" y="75"/>
                  </a:cubicBezTo>
                  <a:cubicBezTo>
                    <a:pt x="368" y="25"/>
                    <a:pt x="343" y="0"/>
                    <a:pt x="3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8"/>
            <p:cNvSpPr/>
            <p:nvPr/>
          </p:nvSpPr>
          <p:spPr>
            <a:xfrm>
              <a:off x="5025775" y="2080675"/>
              <a:ext cx="16975" cy="17200"/>
            </a:xfrm>
            <a:custGeom>
              <a:avLst/>
              <a:gdLst/>
              <a:ahLst/>
              <a:cxnLst/>
              <a:rect l="l" t="t" r="r" b="b"/>
              <a:pathLst>
                <a:path w="679" h="688" extrusionOk="0">
                  <a:moveTo>
                    <a:pt x="90" y="0"/>
                  </a:moveTo>
                  <a:cubicBezTo>
                    <a:pt x="70" y="0"/>
                    <a:pt x="0" y="78"/>
                    <a:pt x="29" y="107"/>
                  </a:cubicBezTo>
                  <a:cubicBezTo>
                    <a:pt x="129" y="174"/>
                    <a:pt x="196" y="307"/>
                    <a:pt x="296" y="407"/>
                  </a:cubicBezTo>
                  <a:cubicBezTo>
                    <a:pt x="362" y="474"/>
                    <a:pt x="463" y="607"/>
                    <a:pt x="529" y="674"/>
                  </a:cubicBezTo>
                  <a:cubicBezTo>
                    <a:pt x="547" y="683"/>
                    <a:pt x="567" y="687"/>
                    <a:pt x="586" y="687"/>
                  </a:cubicBezTo>
                  <a:cubicBezTo>
                    <a:pt x="638" y="687"/>
                    <a:pt x="678" y="656"/>
                    <a:pt x="629" y="607"/>
                  </a:cubicBezTo>
                  <a:cubicBezTo>
                    <a:pt x="463" y="407"/>
                    <a:pt x="262" y="241"/>
                    <a:pt x="96" y="7"/>
                  </a:cubicBezTo>
                  <a:cubicBezTo>
                    <a:pt x="96" y="2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8"/>
            <p:cNvSpPr/>
            <p:nvPr/>
          </p:nvSpPr>
          <p:spPr>
            <a:xfrm>
              <a:off x="5025675" y="2209175"/>
              <a:ext cx="6675" cy="4275"/>
            </a:xfrm>
            <a:custGeom>
              <a:avLst/>
              <a:gdLst/>
              <a:ahLst/>
              <a:cxnLst/>
              <a:rect l="l" t="t" r="r" b="b"/>
              <a:pathLst>
                <a:path w="267" h="171" extrusionOk="0">
                  <a:moveTo>
                    <a:pt x="105" y="0"/>
                  </a:moveTo>
                  <a:cubicBezTo>
                    <a:pt x="0" y="0"/>
                    <a:pt x="10" y="171"/>
                    <a:pt x="133" y="171"/>
                  </a:cubicBezTo>
                  <a:cubicBezTo>
                    <a:pt x="266" y="171"/>
                    <a:pt x="266" y="4"/>
                    <a:pt x="133" y="4"/>
                  </a:cubicBezTo>
                  <a:cubicBezTo>
                    <a:pt x="123" y="1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8"/>
            <p:cNvSpPr/>
            <p:nvPr/>
          </p:nvSpPr>
          <p:spPr>
            <a:xfrm>
              <a:off x="5030875" y="2184900"/>
              <a:ext cx="27925" cy="34250"/>
            </a:xfrm>
            <a:custGeom>
              <a:avLst/>
              <a:gdLst/>
              <a:ahLst/>
              <a:cxnLst/>
              <a:rect l="l" t="t" r="r" b="b"/>
              <a:pathLst>
                <a:path w="1117" h="1370" extrusionOk="0">
                  <a:moveTo>
                    <a:pt x="108" y="1"/>
                  </a:moveTo>
                  <a:cubicBezTo>
                    <a:pt x="67" y="1"/>
                    <a:pt x="1" y="79"/>
                    <a:pt x="58" y="108"/>
                  </a:cubicBezTo>
                  <a:cubicBezTo>
                    <a:pt x="392" y="508"/>
                    <a:pt x="625" y="975"/>
                    <a:pt x="992" y="1342"/>
                  </a:cubicBezTo>
                  <a:cubicBezTo>
                    <a:pt x="1012" y="1362"/>
                    <a:pt x="1031" y="1370"/>
                    <a:pt x="1048" y="1370"/>
                  </a:cubicBezTo>
                  <a:cubicBezTo>
                    <a:pt x="1090" y="1370"/>
                    <a:pt x="1116" y="1322"/>
                    <a:pt x="1092" y="1275"/>
                  </a:cubicBezTo>
                  <a:cubicBezTo>
                    <a:pt x="826" y="808"/>
                    <a:pt x="425" y="441"/>
                    <a:pt x="125" y="8"/>
                  </a:cubicBezTo>
                  <a:cubicBezTo>
                    <a:pt x="120" y="3"/>
                    <a:pt x="114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8"/>
            <p:cNvSpPr/>
            <p:nvPr/>
          </p:nvSpPr>
          <p:spPr>
            <a:xfrm>
              <a:off x="5124900" y="2102725"/>
              <a:ext cx="5025" cy="5325"/>
            </a:xfrm>
            <a:custGeom>
              <a:avLst/>
              <a:gdLst/>
              <a:ahLst/>
              <a:cxnLst/>
              <a:rect l="l" t="t" r="r" b="b"/>
              <a:pathLst>
                <a:path w="201" h="213" extrusionOk="0">
                  <a:moveTo>
                    <a:pt x="100" y="1"/>
                  </a:moveTo>
                  <a:cubicBezTo>
                    <a:pt x="50" y="1"/>
                    <a:pt x="0" y="42"/>
                    <a:pt x="33" y="126"/>
                  </a:cubicBezTo>
                  <a:cubicBezTo>
                    <a:pt x="55" y="189"/>
                    <a:pt x="102" y="212"/>
                    <a:pt x="135" y="212"/>
                  </a:cubicBezTo>
                  <a:cubicBezTo>
                    <a:pt x="153" y="212"/>
                    <a:pt x="167" y="205"/>
                    <a:pt x="167" y="192"/>
                  </a:cubicBezTo>
                  <a:lnTo>
                    <a:pt x="167" y="126"/>
                  </a:lnTo>
                  <a:cubicBezTo>
                    <a:pt x="200" y="42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8"/>
            <p:cNvSpPr/>
            <p:nvPr/>
          </p:nvSpPr>
          <p:spPr>
            <a:xfrm>
              <a:off x="5155225" y="2133150"/>
              <a:ext cx="13875" cy="30350"/>
            </a:xfrm>
            <a:custGeom>
              <a:avLst/>
              <a:gdLst/>
              <a:ahLst/>
              <a:cxnLst/>
              <a:rect l="l" t="t" r="r" b="b"/>
              <a:pathLst>
                <a:path w="555" h="1214" extrusionOk="0">
                  <a:moveTo>
                    <a:pt x="477" y="0"/>
                  </a:moveTo>
                  <a:cubicBezTo>
                    <a:pt x="469" y="0"/>
                    <a:pt x="461" y="3"/>
                    <a:pt x="455" y="10"/>
                  </a:cubicBezTo>
                  <a:cubicBezTo>
                    <a:pt x="188" y="310"/>
                    <a:pt x="121" y="743"/>
                    <a:pt x="21" y="1144"/>
                  </a:cubicBezTo>
                  <a:cubicBezTo>
                    <a:pt x="1" y="1185"/>
                    <a:pt x="44" y="1213"/>
                    <a:pt x="88" y="1213"/>
                  </a:cubicBezTo>
                  <a:cubicBezTo>
                    <a:pt x="115" y="1213"/>
                    <a:pt x="142" y="1203"/>
                    <a:pt x="155" y="1177"/>
                  </a:cubicBezTo>
                  <a:cubicBezTo>
                    <a:pt x="188" y="977"/>
                    <a:pt x="288" y="810"/>
                    <a:pt x="355" y="577"/>
                  </a:cubicBezTo>
                  <a:cubicBezTo>
                    <a:pt x="455" y="410"/>
                    <a:pt x="522" y="243"/>
                    <a:pt x="555" y="76"/>
                  </a:cubicBezTo>
                  <a:cubicBezTo>
                    <a:pt x="555" y="49"/>
                    <a:pt x="511" y="0"/>
                    <a:pt x="47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8"/>
            <p:cNvSpPr/>
            <p:nvPr/>
          </p:nvSpPr>
          <p:spPr>
            <a:xfrm>
              <a:off x="5054850" y="2046300"/>
              <a:ext cx="5025" cy="13425"/>
            </a:xfrm>
            <a:custGeom>
              <a:avLst/>
              <a:gdLst/>
              <a:ahLst/>
              <a:cxnLst/>
              <a:rect l="l" t="t" r="r" b="b"/>
              <a:pathLst>
                <a:path w="201" h="537" extrusionOk="0">
                  <a:moveTo>
                    <a:pt x="79" y="1"/>
                  </a:moveTo>
                  <a:cubicBezTo>
                    <a:pt x="50" y="1"/>
                    <a:pt x="0" y="24"/>
                    <a:pt x="0" y="48"/>
                  </a:cubicBezTo>
                  <a:cubicBezTo>
                    <a:pt x="33" y="215"/>
                    <a:pt x="33" y="381"/>
                    <a:pt x="133" y="515"/>
                  </a:cubicBezTo>
                  <a:cubicBezTo>
                    <a:pt x="147" y="529"/>
                    <a:pt x="161" y="537"/>
                    <a:pt x="173" y="537"/>
                  </a:cubicBezTo>
                  <a:cubicBezTo>
                    <a:pt x="189" y="537"/>
                    <a:pt x="200" y="520"/>
                    <a:pt x="200" y="481"/>
                  </a:cubicBezTo>
                  <a:cubicBezTo>
                    <a:pt x="200" y="315"/>
                    <a:pt x="133" y="181"/>
                    <a:pt x="100" y="14"/>
                  </a:cubicBezTo>
                  <a:cubicBezTo>
                    <a:pt x="100" y="5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8"/>
            <p:cNvSpPr/>
            <p:nvPr/>
          </p:nvSpPr>
          <p:spPr>
            <a:xfrm>
              <a:off x="5111575" y="2165600"/>
              <a:ext cx="5825" cy="4500"/>
            </a:xfrm>
            <a:custGeom>
              <a:avLst/>
              <a:gdLst/>
              <a:ahLst/>
              <a:cxnLst/>
              <a:rect l="l" t="t" r="r" b="b"/>
              <a:pathLst>
                <a:path w="233" h="180" extrusionOk="0">
                  <a:moveTo>
                    <a:pt x="67" y="0"/>
                  </a:moveTo>
                  <a:cubicBezTo>
                    <a:pt x="1" y="0"/>
                    <a:pt x="12" y="179"/>
                    <a:pt x="99" y="179"/>
                  </a:cubicBezTo>
                  <a:cubicBezTo>
                    <a:pt x="233" y="179"/>
                    <a:pt x="233" y="12"/>
                    <a:pt x="99" y="12"/>
                  </a:cubicBezTo>
                  <a:cubicBezTo>
                    <a:pt x="87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8"/>
            <p:cNvSpPr/>
            <p:nvPr/>
          </p:nvSpPr>
          <p:spPr>
            <a:xfrm>
              <a:off x="5082575" y="2207600"/>
              <a:ext cx="29825" cy="14375"/>
            </a:xfrm>
            <a:custGeom>
              <a:avLst/>
              <a:gdLst/>
              <a:ahLst/>
              <a:cxnLst/>
              <a:rect l="l" t="t" r="r" b="b"/>
              <a:pathLst>
                <a:path w="1193" h="575" extrusionOk="0">
                  <a:moveTo>
                    <a:pt x="1093" y="0"/>
                  </a:moveTo>
                  <a:cubicBezTo>
                    <a:pt x="726" y="67"/>
                    <a:pt x="392" y="267"/>
                    <a:pt x="59" y="434"/>
                  </a:cubicBezTo>
                  <a:cubicBezTo>
                    <a:pt x="1" y="492"/>
                    <a:pt x="18" y="574"/>
                    <a:pt x="67" y="574"/>
                  </a:cubicBezTo>
                  <a:cubicBezTo>
                    <a:pt x="74" y="574"/>
                    <a:pt x="83" y="572"/>
                    <a:pt x="92" y="567"/>
                  </a:cubicBezTo>
                  <a:cubicBezTo>
                    <a:pt x="425" y="434"/>
                    <a:pt x="859" y="334"/>
                    <a:pt x="1159" y="100"/>
                  </a:cubicBezTo>
                  <a:cubicBezTo>
                    <a:pt x="1193" y="67"/>
                    <a:pt x="1193" y="0"/>
                    <a:pt x="1093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8"/>
            <p:cNvSpPr/>
            <p:nvPr/>
          </p:nvSpPr>
          <p:spPr>
            <a:xfrm>
              <a:off x="5155750" y="2301825"/>
              <a:ext cx="83400" cy="190175"/>
            </a:xfrm>
            <a:custGeom>
              <a:avLst/>
              <a:gdLst/>
              <a:ahLst/>
              <a:cxnLst/>
              <a:rect l="l" t="t" r="r" b="b"/>
              <a:pathLst>
                <a:path w="3336" h="7607" extrusionOk="0">
                  <a:moveTo>
                    <a:pt x="267" y="1"/>
                  </a:moveTo>
                  <a:lnTo>
                    <a:pt x="0" y="7606"/>
                  </a:lnTo>
                  <a:cubicBezTo>
                    <a:pt x="0" y="7606"/>
                    <a:pt x="3102" y="6939"/>
                    <a:pt x="3336" y="167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 is Sociale Veiligheid? </a:t>
            </a:r>
            <a:endParaRPr dirty="0"/>
          </a:p>
        </p:txBody>
      </p:sp>
      <p:sp>
        <p:nvSpPr>
          <p:cNvPr id="6529" name="Google Shape;6529;p36"/>
          <p:cNvSpPr txBox="1">
            <a:spLocks noGrp="1"/>
          </p:cNvSpPr>
          <p:nvPr>
            <p:ph type="subTitle" idx="1"/>
          </p:nvPr>
        </p:nvSpPr>
        <p:spPr>
          <a:xfrm>
            <a:off x="1201650" y="1162200"/>
            <a:ext cx="6908400" cy="32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endParaRPr lang="en" sz="1800" b="1" dirty="0"/>
          </a:p>
          <a:p>
            <a:pPr marL="0" indent="0" algn="ctr"/>
            <a:endParaRPr lang="nl-NL" sz="1800" i="1" dirty="0">
              <a:latin typeface="Aptos" panose="020B0004020202020204" pitchFamily="34" charset="0"/>
            </a:endParaRPr>
          </a:p>
          <a:p>
            <a:pPr marL="0" indent="0" algn="ctr"/>
            <a:endParaRPr lang="nl-NL" sz="1800" i="1" dirty="0">
              <a:latin typeface="Aptos" panose="020B0004020202020204" pitchFamily="34" charset="0"/>
            </a:endParaRPr>
          </a:p>
          <a:p>
            <a:pPr marL="0" indent="0" algn="ctr"/>
            <a:endParaRPr lang="nl-NL" sz="1800" i="1" dirty="0">
              <a:latin typeface="Aptos" panose="020B0004020202020204" pitchFamily="34" charset="0"/>
            </a:endParaRPr>
          </a:p>
          <a:p>
            <a:pPr marL="0" indent="0" algn="ctr"/>
            <a:r>
              <a:rPr lang="nl-NL" sz="1800" i="1" dirty="0">
                <a:latin typeface="Aptos" panose="020B0004020202020204" pitchFamily="34" charset="0"/>
              </a:rPr>
              <a:t>Het is een cultuur van vertrouwen, openheid en inclusie, waarin grensoverschrijdend gedrag – zoals pesten, intimidatie, discriminatie of seksueel misbruik – wordt voorkomen en actief aangepakt.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6" name="Google Shape;7766;p5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Aan de slag met stellingen!</a:t>
            </a:r>
            <a:endParaRPr dirty="0"/>
          </a:p>
        </p:txBody>
      </p:sp>
      <p:grpSp>
        <p:nvGrpSpPr>
          <p:cNvPr id="7771" name="Google Shape;7771;p53"/>
          <p:cNvGrpSpPr/>
          <p:nvPr/>
        </p:nvGrpSpPr>
        <p:grpSpPr>
          <a:xfrm>
            <a:off x="3807300" y="1558350"/>
            <a:ext cx="1529425" cy="3041075"/>
            <a:chOff x="3025700" y="1324225"/>
            <a:chExt cx="1529425" cy="3041075"/>
          </a:xfrm>
        </p:grpSpPr>
        <p:sp>
          <p:nvSpPr>
            <p:cNvPr id="7772" name="Google Shape;7772;p53"/>
            <p:cNvSpPr/>
            <p:nvPr/>
          </p:nvSpPr>
          <p:spPr>
            <a:xfrm>
              <a:off x="3250000" y="4040825"/>
              <a:ext cx="466175" cy="266900"/>
            </a:xfrm>
            <a:custGeom>
              <a:avLst/>
              <a:gdLst/>
              <a:ahLst/>
              <a:cxnLst/>
              <a:rect l="l" t="t" r="r" b="b"/>
              <a:pathLst>
                <a:path w="18647" h="10676" extrusionOk="0">
                  <a:moveTo>
                    <a:pt x="10341" y="1"/>
                  </a:moveTo>
                  <a:lnTo>
                    <a:pt x="9841" y="5972"/>
                  </a:lnTo>
                  <a:lnTo>
                    <a:pt x="0" y="10675"/>
                  </a:lnTo>
                  <a:lnTo>
                    <a:pt x="18647" y="9441"/>
                  </a:lnTo>
                  <a:lnTo>
                    <a:pt x="17179" y="46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53"/>
            <p:cNvSpPr/>
            <p:nvPr/>
          </p:nvSpPr>
          <p:spPr>
            <a:xfrm>
              <a:off x="3482650" y="2707375"/>
              <a:ext cx="926525" cy="1461900"/>
            </a:xfrm>
            <a:custGeom>
              <a:avLst/>
              <a:gdLst/>
              <a:ahLst/>
              <a:cxnLst/>
              <a:rect l="l" t="t" r="r" b="b"/>
              <a:pathLst>
                <a:path w="37061" h="58476" extrusionOk="0">
                  <a:moveTo>
                    <a:pt x="22884" y="1"/>
                  </a:moveTo>
                  <a:lnTo>
                    <a:pt x="1835" y="2102"/>
                  </a:lnTo>
                  <a:lnTo>
                    <a:pt x="1" y="58476"/>
                  </a:lnTo>
                  <a:lnTo>
                    <a:pt x="7873" y="57942"/>
                  </a:lnTo>
                  <a:cubicBezTo>
                    <a:pt x="7873" y="57942"/>
                    <a:pt x="13032" y="7655"/>
                    <a:pt x="14369" y="7655"/>
                  </a:cubicBezTo>
                  <a:cubicBezTo>
                    <a:pt x="14384" y="7655"/>
                    <a:pt x="14398" y="7661"/>
                    <a:pt x="14411" y="7673"/>
                  </a:cubicBezTo>
                  <a:cubicBezTo>
                    <a:pt x="15712" y="8807"/>
                    <a:pt x="29422" y="57108"/>
                    <a:pt x="29422" y="57108"/>
                  </a:cubicBezTo>
                  <a:lnTo>
                    <a:pt x="37061" y="56608"/>
                  </a:lnTo>
                  <a:lnTo>
                    <a:pt x="2288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53"/>
            <p:cNvSpPr/>
            <p:nvPr/>
          </p:nvSpPr>
          <p:spPr>
            <a:xfrm>
              <a:off x="4218175" y="4095875"/>
              <a:ext cx="336950" cy="269425"/>
            </a:xfrm>
            <a:custGeom>
              <a:avLst/>
              <a:gdLst/>
              <a:ahLst/>
              <a:cxnLst/>
              <a:rect l="l" t="t" r="r" b="b"/>
              <a:pathLst>
                <a:path w="13478" h="10777" extrusionOk="0">
                  <a:moveTo>
                    <a:pt x="7573" y="0"/>
                  </a:moveTo>
                  <a:lnTo>
                    <a:pt x="1" y="1602"/>
                  </a:lnTo>
                  <a:lnTo>
                    <a:pt x="1635" y="7072"/>
                  </a:lnTo>
                  <a:lnTo>
                    <a:pt x="11709" y="10675"/>
                  </a:lnTo>
                  <a:cubicBezTo>
                    <a:pt x="11860" y="10739"/>
                    <a:pt x="12011" y="10776"/>
                    <a:pt x="12162" y="10776"/>
                  </a:cubicBezTo>
                  <a:cubicBezTo>
                    <a:pt x="12244" y="10776"/>
                    <a:pt x="12327" y="10765"/>
                    <a:pt x="12410" y="10741"/>
                  </a:cubicBezTo>
                  <a:cubicBezTo>
                    <a:pt x="13177" y="10508"/>
                    <a:pt x="13477" y="9507"/>
                    <a:pt x="12843" y="8940"/>
                  </a:cubicBezTo>
                  <a:cubicBezTo>
                    <a:pt x="11642" y="7773"/>
                    <a:pt x="9975" y="6105"/>
                    <a:pt x="9441" y="4804"/>
                  </a:cubicBezTo>
                  <a:cubicBezTo>
                    <a:pt x="8474" y="2636"/>
                    <a:pt x="7573" y="0"/>
                    <a:pt x="7573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53"/>
            <p:cNvSpPr/>
            <p:nvPr/>
          </p:nvSpPr>
          <p:spPr>
            <a:xfrm>
              <a:off x="4091900" y="3486875"/>
              <a:ext cx="120100" cy="41225"/>
            </a:xfrm>
            <a:custGeom>
              <a:avLst/>
              <a:gdLst/>
              <a:ahLst/>
              <a:cxnLst/>
              <a:rect l="l" t="t" r="r" b="b"/>
              <a:pathLst>
                <a:path w="4804" h="1649" extrusionOk="0">
                  <a:moveTo>
                    <a:pt x="4657" y="0"/>
                  </a:moveTo>
                  <a:cubicBezTo>
                    <a:pt x="4596" y="0"/>
                    <a:pt x="4533" y="35"/>
                    <a:pt x="4518" y="110"/>
                  </a:cubicBezTo>
                  <a:cubicBezTo>
                    <a:pt x="4246" y="1102"/>
                    <a:pt x="3567" y="1396"/>
                    <a:pt x="2772" y="1396"/>
                  </a:cubicBezTo>
                  <a:cubicBezTo>
                    <a:pt x="1910" y="1396"/>
                    <a:pt x="912" y="1051"/>
                    <a:pt x="148" y="877"/>
                  </a:cubicBezTo>
                  <a:cubicBezTo>
                    <a:pt x="130" y="868"/>
                    <a:pt x="113" y="864"/>
                    <a:pt x="98" y="864"/>
                  </a:cubicBezTo>
                  <a:cubicBezTo>
                    <a:pt x="9" y="864"/>
                    <a:pt x="0" y="1020"/>
                    <a:pt x="115" y="1077"/>
                  </a:cubicBezTo>
                  <a:cubicBezTo>
                    <a:pt x="896" y="1281"/>
                    <a:pt x="1988" y="1649"/>
                    <a:pt x="2925" y="1649"/>
                  </a:cubicBezTo>
                  <a:cubicBezTo>
                    <a:pt x="3829" y="1649"/>
                    <a:pt x="4588" y="1306"/>
                    <a:pt x="4785" y="143"/>
                  </a:cubicBezTo>
                  <a:cubicBezTo>
                    <a:pt x="4803" y="51"/>
                    <a:pt x="4731" y="0"/>
                    <a:pt x="46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53"/>
            <p:cNvSpPr/>
            <p:nvPr/>
          </p:nvSpPr>
          <p:spPr>
            <a:xfrm>
              <a:off x="3521375" y="3568500"/>
              <a:ext cx="118375" cy="34600"/>
            </a:xfrm>
            <a:custGeom>
              <a:avLst/>
              <a:gdLst/>
              <a:ahLst/>
              <a:cxnLst/>
              <a:rect l="l" t="t" r="r" b="b"/>
              <a:pathLst>
                <a:path w="4735" h="1384" extrusionOk="0">
                  <a:moveTo>
                    <a:pt x="123" y="0"/>
                  </a:moveTo>
                  <a:cubicBezTo>
                    <a:pt x="62" y="0"/>
                    <a:pt x="0" y="152"/>
                    <a:pt x="86" y="180"/>
                  </a:cubicBezTo>
                  <a:cubicBezTo>
                    <a:pt x="749" y="512"/>
                    <a:pt x="2332" y="1384"/>
                    <a:pt x="3472" y="1384"/>
                  </a:cubicBezTo>
                  <a:cubicBezTo>
                    <a:pt x="4054" y="1384"/>
                    <a:pt x="4521" y="1157"/>
                    <a:pt x="4690" y="514"/>
                  </a:cubicBezTo>
                  <a:cubicBezTo>
                    <a:pt x="4734" y="425"/>
                    <a:pt x="4675" y="381"/>
                    <a:pt x="4601" y="381"/>
                  </a:cubicBezTo>
                  <a:cubicBezTo>
                    <a:pt x="4564" y="381"/>
                    <a:pt x="4523" y="392"/>
                    <a:pt x="4489" y="414"/>
                  </a:cubicBezTo>
                  <a:cubicBezTo>
                    <a:pt x="4186" y="908"/>
                    <a:pt x="3724" y="1089"/>
                    <a:pt x="3201" y="1089"/>
                  </a:cubicBezTo>
                  <a:cubicBezTo>
                    <a:pt x="2171" y="1089"/>
                    <a:pt x="905" y="390"/>
                    <a:pt x="153" y="14"/>
                  </a:cubicBezTo>
                  <a:cubicBezTo>
                    <a:pt x="144" y="4"/>
                    <a:pt x="134" y="0"/>
                    <a:pt x="1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53"/>
            <p:cNvSpPr/>
            <p:nvPr/>
          </p:nvSpPr>
          <p:spPr>
            <a:xfrm>
              <a:off x="3769525" y="2741850"/>
              <a:ext cx="86750" cy="163100"/>
            </a:xfrm>
            <a:custGeom>
              <a:avLst/>
              <a:gdLst/>
              <a:ahLst/>
              <a:cxnLst/>
              <a:rect l="l" t="t" r="r" b="b"/>
              <a:pathLst>
                <a:path w="3470" h="6524" extrusionOk="0">
                  <a:moveTo>
                    <a:pt x="164" y="0"/>
                  </a:moveTo>
                  <a:cubicBezTo>
                    <a:pt x="88" y="0"/>
                    <a:pt x="1" y="61"/>
                    <a:pt x="1" y="123"/>
                  </a:cubicBezTo>
                  <a:cubicBezTo>
                    <a:pt x="67" y="990"/>
                    <a:pt x="368" y="1791"/>
                    <a:pt x="601" y="2625"/>
                  </a:cubicBezTo>
                  <a:cubicBezTo>
                    <a:pt x="868" y="3492"/>
                    <a:pt x="1068" y="4459"/>
                    <a:pt x="1502" y="5260"/>
                  </a:cubicBezTo>
                  <a:cubicBezTo>
                    <a:pt x="1818" y="5921"/>
                    <a:pt x="2357" y="6508"/>
                    <a:pt x="3077" y="6508"/>
                  </a:cubicBezTo>
                  <a:cubicBezTo>
                    <a:pt x="3192" y="6508"/>
                    <a:pt x="3312" y="6493"/>
                    <a:pt x="3436" y="6461"/>
                  </a:cubicBezTo>
                  <a:cubicBezTo>
                    <a:pt x="1869" y="6127"/>
                    <a:pt x="1568" y="4659"/>
                    <a:pt x="1202" y="3358"/>
                  </a:cubicBezTo>
                  <a:cubicBezTo>
                    <a:pt x="868" y="2258"/>
                    <a:pt x="534" y="1190"/>
                    <a:pt x="268" y="89"/>
                  </a:cubicBezTo>
                  <a:cubicBezTo>
                    <a:pt x="255" y="25"/>
                    <a:pt x="212" y="0"/>
                    <a:pt x="164" y="0"/>
                  </a:cubicBezTo>
                  <a:close/>
                  <a:moveTo>
                    <a:pt x="3436" y="6461"/>
                  </a:moveTo>
                  <a:cubicBezTo>
                    <a:pt x="3436" y="6497"/>
                    <a:pt x="3457" y="6524"/>
                    <a:pt x="3464" y="6524"/>
                  </a:cubicBezTo>
                  <a:cubicBezTo>
                    <a:pt x="3470" y="6524"/>
                    <a:pt x="3467" y="6506"/>
                    <a:pt x="3436" y="646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53"/>
            <p:cNvSpPr/>
            <p:nvPr/>
          </p:nvSpPr>
          <p:spPr>
            <a:xfrm>
              <a:off x="3305025" y="4236800"/>
              <a:ext cx="391975" cy="48400"/>
            </a:xfrm>
            <a:custGeom>
              <a:avLst/>
              <a:gdLst/>
              <a:ahLst/>
              <a:cxnLst/>
              <a:rect l="l" t="t" r="r" b="b"/>
              <a:pathLst>
                <a:path w="15679" h="1936" extrusionOk="0">
                  <a:moveTo>
                    <a:pt x="15579" y="1"/>
                  </a:moveTo>
                  <a:cubicBezTo>
                    <a:pt x="10408" y="368"/>
                    <a:pt x="5204" y="1202"/>
                    <a:pt x="101" y="1835"/>
                  </a:cubicBezTo>
                  <a:cubicBezTo>
                    <a:pt x="1" y="1835"/>
                    <a:pt x="67" y="1936"/>
                    <a:pt x="101" y="1936"/>
                  </a:cubicBezTo>
                  <a:cubicBezTo>
                    <a:pt x="2636" y="1769"/>
                    <a:pt x="5138" y="1302"/>
                    <a:pt x="7673" y="1102"/>
                  </a:cubicBezTo>
                  <a:cubicBezTo>
                    <a:pt x="10308" y="868"/>
                    <a:pt x="12943" y="368"/>
                    <a:pt x="15579" y="168"/>
                  </a:cubicBezTo>
                  <a:cubicBezTo>
                    <a:pt x="15679" y="168"/>
                    <a:pt x="15645" y="1"/>
                    <a:pt x="155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53"/>
            <p:cNvSpPr/>
            <p:nvPr/>
          </p:nvSpPr>
          <p:spPr>
            <a:xfrm>
              <a:off x="3440950" y="4218975"/>
              <a:ext cx="23925" cy="29750"/>
            </a:xfrm>
            <a:custGeom>
              <a:avLst/>
              <a:gdLst/>
              <a:ahLst/>
              <a:cxnLst/>
              <a:rect l="l" t="t" r="r" b="b"/>
              <a:pathLst>
                <a:path w="957" h="1190" extrusionOk="0">
                  <a:moveTo>
                    <a:pt x="82" y="0"/>
                  </a:moveTo>
                  <a:cubicBezTo>
                    <a:pt x="37" y="0"/>
                    <a:pt x="1" y="31"/>
                    <a:pt x="1" y="80"/>
                  </a:cubicBezTo>
                  <a:cubicBezTo>
                    <a:pt x="134" y="314"/>
                    <a:pt x="234" y="514"/>
                    <a:pt x="401" y="714"/>
                  </a:cubicBezTo>
                  <a:cubicBezTo>
                    <a:pt x="535" y="881"/>
                    <a:pt x="668" y="1081"/>
                    <a:pt x="835" y="1181"/>
                  </a:cubicBezTo>
                  <a:cubicBezTo>
                    <a:pt x="841" y="1187"/>
                    <a:pt x="849" y="1190"/>
                    <a:pt x="859" y="1190"/>
                  </a:cubicBezTo>
                  <a:cubicBezTo>
                    <a:pt x="899" y="1190"/>
                    <a:pt x="956" y="1135"/>
                    <a:pt x="902" y="1081"/>
                  </a:cubicBezTo>
                  <a:cubicBezTo>
                    <a:pt x="802" y="914"/>
                    <a:pt x="635" y="747"/>
                    <a:pt x="501" y="580"/>
                  </a:cubicBezTo>
                  <a:cubicBezTo>
                    <a:pt x="368" y="414"/>
                    <a:pt x="234" y="213"/>
                    <a:pt x="134" y="13"/>
                  </a:cubicBezTo>
                  <a:cubicBezTo>
                    <a:pt x="117" y="4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53"/>
            <p:cNvSpPr/>
            <p:nvPr/>
          </p:nvSpPr>
          <p:spPr>
            <a:xfrm>
              <a:off x="3451425" y="4210625"/>
              <a:ext cx="27525" cy="27600"/>
            </a:xfrm>
            <a:custGeom>
              <a:avLst/>
              <a:gdLst/>
              <a:ahLst/>
              <a:cxnLst/>
              <a:rect l="l" t="t" r="r" b="b"/>
              <a:pathLst>
                <a:path w="1101" h="1104" extrusionOk="0">
                  <a:moveTo>
                    <a:pt x="93" y="1"/>
                  </a:moveTo>
                  <a:cubicBezTo>
                    <a:pt x="59" y="1"/>
                    <a:pt x="0" y="32"/>
                    <a:pt x="49" y="80"/>
                  </a:cubicBezTo>
                  <a:cubicBezTo>
                    <a:pt x="116" y="314"/>
                    <a:pt x="282" y="481"/>
                    <a:pt x="416" y="648"/>
                  </a:cubicBezTo>
                  <a:cubicBezTo>
                    <a:pt x="583" y="814"/>
                    <a:pt x="749" y="1014"/>
                    <a:pt x="950" y="1081"/>
                  </a:cubicBezTo>
                  <a:cubicBezTo>
                    <a:pt x="973" y="1097"/>
                    <a:pt x="994" y="1103"/>
                    <a:pt x="1013" y="1103"/>
                  </a:cubicBezTo>
                  <a:cubicBezTo>
                    <a:pt x="1073" y="1103"/>
                    <a:pt x="1101" y="1032"/>
                    <a:pt x="1050" y="981"/>
                  </a:cubicBezTo>
                  <a:cubicBezTo>
                    <a:pt x="916" y="814"/>
                    <a:pt x="716" y="681"/>
                    <a:pt x="583" y="547"/>
                  </a:cubicBezTo>
                  <a:cubicBezTo>
                    <a:pt x="416" y="381"/>
                    <a:pt x="249" y="214"/>
                    <a:pt x="116" y="14"/>
                  </a:cubicBezTo>
                  <a:cubicBezTo>
                    <a:pt x="116" y="5"/>
                    <a:pt x="10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53"/>
            <p:cNvSpPr/>
            <p:nvPr/>
          </p:nvSpPr>
          <p:spPr>
            <a:xfrm>
              <a:off x="3470425" y="4200700"/>
              <a:ext cx="29575" cy="29200"/>
            </a:xfrm>
            <a:custGeom>
              <a:avLst/>
              <a:gdLst/>
              <a:ahLst/>
              <a:cxnLst/>
              <a:rect l="l" t="t" r="r" b="b"/>
              <a:pathLst>
                <a:path w="1183" h="1168" extrusionOk="0">
                  <a:moveTo>
                    <a:pt x="63" y="0"/>
                  </a:moveTo>
                  <a:cubicBezTo>
                    <a:pt x="24" y="0"/>
                    <a:pt x="0" y="54"/>
                    <a:pt x="23" y="77"/>
                  </a:cubicBezTo>
                  <a:cubicBezTo>
                    <a:pt x="223" y="277"/>
                    <a:pt x="390" y="477"/>
                    <a:pt x="557" y="711"/>
                  </a:cubicBezTo>
                  <a:cubicBezTo>
                    <a:pt x="690" y="878"/>
                    <a:pt x="857" y="1078"/>
                    <a:pt x="1057" y="1145"/>
                  </a:cubicBezTo>
                  <a:cubicBezTo>
                    <a:pt x="1081" y="1161"/>
                    <a:pt x="1101" y="1167"/>
                    <a:pt x="1118" y="1167"/>
                  </a:cubicBezTo>
                  <a:cubicBezTo>
                    <a:pt x="1169" y="1167"/>
                    <a:pt x="1182" y="1103"/>
                    <a:pt x="1157" y="1078"/>
                  </a:cubicBezTo>
                  <a:cubicBezTo>
                    <a:pt x="1024" y="878"/>
                    <a:pt x="823" y="744"/>
                    <a:pt x="657" y="578"/>
                  </a:cubicBezTo>
                  <a:cubicBezTo>
                    <a:pt x="490" y="377"/>
                    <a:pt x="323" y="211"/>
                    <a:pt x="123" y="44"/>
                  </a:cubicBezTo>
                  <a:cubicBezTo>
                    <a:pt x="102" y="12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53"/>
            <p:cNvSpPr/>
            <p:nvPr/>
          </p:nvSpPr>
          <p:spPr>
            <a:xfrm>
              <a:off x="3407600" y="4127425"/>
              <a:ext cx="76350" cy="72500"/>
            </a:xfrm>
            <a:custGeom>
              <a:avLst/>
              <a:gdLst/>
              <a:ahLst/>
              <a:cxnLst/>
              <a:rect l="l" t="t" r="r" b="b"/>
              <a:pathLst>
                <a:path w="3054" h="2900" extrusionOk="0">
                  <a:moveTo>
                    <a:pt x="1662" y="317"/>
                  </a:moveTo>
                  <a:lnTo>
                    <a:pt x="1662" y="317"/>
                  </a:lnTo>
                  <a:cubicBezTo>
                    <a:pt x="2002" y="825"/>
                    <a:pt x="2500" y="1797"/>
                    <a:pt x="2220" y="2299"/>
                  </a:cubicBezTo>
                  <a:lnTo>
                    <a:pt x="2220" y="2299"/>
                  </a:lnTo>
                  <a:cubicBezTo>
                    <a:pt x="2057" y="2213"/>
                    <a:pt x="1900" y="2118"/>
                    <a:pt x="1744" y="2024"/>
                  </a:cubicBezTo>
                  <a:lnTo>
                    <a:pt x="1744" y="2024"/>
                  </a:lnTo>
                  <a:cubicBezTo>
                    <a:pt x="1497" y="1498"/>
                    <a:pt x="1482" y="831"/>
                    <a:pt x="1662" y="317"/>
                  </a:cubicBezTo>
                  <a:close/>
                  <a:moveTo>
                    <a:pt x="1911" y="2306"/>
                  </a:moveTo>
                  <a:cubicBezTo>
                    <a:pt x="1974" y="2342"/>
                    <a:pt x="2038" y="2376"/>
                    <a:pt x="2102" y="2408"/>
                  </a:cubicBezTo>
                  <a:cubicBezTo>
                    <a:pt x="2108" y="2411"/>
                    <a:pt x="2115" y="2415"/>
                    <a:pt x="2121" y="2418"/>
                  </a:cubicBezTo>
                  <a:lnTo>
                    <a:pt x="2121" y="2418"/>
                  </a:lnTo>
                  <a:cubicBezTo>
                    <a:pt x="2097" y="2436"/>
                    <a:pt x="2071" y="2451"/>
                    <a:pt x="2043" y="2464"/>
                  </a:cubicBezTo>
                  <a:lnTo>
                    <a:pt x="2043" y="2464"/>
                  </a:lnTo>
                  <a:cubicBezTo>
                    <a:pt x="1995" y="2414"/>
                    <a:pt x="1951" y="2362"/>
                    <a:pt x="1911" y="2306"/>
                  </a:cubicBezTo>
                  <a:close/>
                  <a:moveTo>
                    <a:pt x="195" y="1575"/>
                  </a:moveTo>
                  <a:cubicBezTo>
                    <a:pt x="679" y="1600"/>
                    <a:pt x="1092" y="1826"/>
                    <a:pt x="1499" y="2066"/>
                  </a:cubicBezTo>
                  <a:lnTo>
                    <a:pt x="1499" y="2066"/>
                  </a:lnTo>
                  <a:cubicBezTo>
                    <a:pt x="1567" y="2228"/>
                    <a:pt x="1655" y="2378"/>
                    <a:pt x="1765" y="2511"/>
                  </a:cubicBezTo>
                  <a:lnTo>
                    <a:pt x="1765" y="2511"/>
                  </a:lnTo>
                  <a:cubicBezTo>
                    <a:pt x="1203" y="2497"/>
                    <a:pt x="364" y="1983"/>
                    <a:pt x="195" y="1575"/>
                  </a:cubicBezTo>
                  <a:close/>
                  <a:moveTo>
                    <a:pt x="1705" y="1"/>
                  </a:moveTo>
                  <a:cubicBezTo>
                    <a:pt x="1657" y="1"/>
                    <a:pt x="1607" y="20"/>
                    <a:pt x="1568" y="39"/>
                  </a:cubicBezTo>
                  <a:cubicBezTo>
                    <a:pt x="1318" y="540"/>
                    <a:pt x="1246" y="1230"/>
                    <a:pt x="1415" y="1826"/>
                  </a:cubicBezTo>
                  <a:lnTo>
                    <a:pt x="1415" y="1826"/>
                  </a:lnTo>
                  <a:cubicBezTo>
                    <a:pt x="1019" y="1596"/>
                    <a:pt x="615" y="1407"/>
                    <a:pt x="134" y="1407"/>
                  </a:cubicBezTo>
                  <a:cubicBezTo>
                    <a:pt x="34" y="1407"/>
                    <a:pt x="1" y="1507"/>
                    <a:pt x="1" y="1540"/>
                  </a:cubicBezTo>
                  <a:cubicBezTo>
                    <a:pt x="29" y="2131"/>
                    <a:pt x="1125" y="2817"/>
                    <a:pt x="1848" y="2817"/>
                  </a:cubicBezTo>
                  <a:cubicBezTo>
                    <a:pt x="1926" y="2817"/>
                    <a:pt x="2001" y="2809"/>
                    <a:pt x="2069" y="2792"/>
                  </a:cubicBezTo>
                  <a:lnTo>
                    <a:pt x="2069" y="2792"/>
                  </a:lnTo>
                  <a:cubicBezTo>
                    <a:pt x="2111" y="2821"/>
                    <a:pt x="2156" y="2849"/>
                    <a:pt x="2202" y="2875"/>
                  </a:cubicBezTo>
                  <a:cubicBezTo>
                    <a:pt x="2225" y="2892"/>
                    <a:pt x="2246" y="2899"/>
                    <a:pt x="2265" y="2899"/>
                  </a:cubicBezTo>
                  <a:cubicBezTo>
                    <a:pt x="2351" y="2899"/>
                    <a:pt x="2383" y="2740"/>
                    <a:pt x="2310" y="2680"/>
                  </a:cubicBezTo>
                  <a:lnTo>
                    <a:pt x="2310" y="2680"/>
                  </a:lnTo>
                  <a:cubicBezTo>
                    <a:pt x="3054" y="2164"/>
                    <a:pt x="2122" y="551"/>
                    <a:pt x="1802" y="39"/>
                  </a:cubicBezTo>
                  <a:cubicBezTo>
                    <a:pt x="1774" y="11"/>
                    <a:pt x="1740" y="1"/>
                    <a:pt x="170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53"/>
            <p:cNvSpPr/>
            <p:nvPr/>
          </p:nvSpPr>
          <p:spPr>
            <a:xfrm>
              <a:off x="4414450" y="4258000"/>
              <a:ext cx="49775" cy="28150"/>
            </a:xfrm>
            <a:custGeom>
              <a:avLst/>
              <a:gdLst/>
              <a:ahLst/>
              <a:cxnLst/>
              <a:rect l="l" t="t" r="r" b="b"/>
              <a:pathLst>
                <a:path w="1991" h="1126" extrusionOk="0">
                  <a:moveTo>
                    <a:pt x="1893" y="0"/>
                  </a:moveTo>
                  <a:cubicBezTo>
                    <a:pt x="1872" y="0"/>
                    <a:pt x="1848" y="8"/>
                    <a:pt x="1823" y="20"/>
                  </a:cubicBezTo>
                  <a:cubicBezTo>
                    <a:pt x="1590" y="320"/>
                    <a:pt x="1323" y="454"/>
                    <a:pt x="989" y="621"/>
                  </a:cubicBezTo>
                  <a:cubicBezTo>
                    <a:pt x="723" y="754"/>
                    <a:pt x="389" y="821"/>
                    <a:pt x="122" y="987"/>
                  </a:cubicBezTo>
                  <a:cubicBezTo>
                    <a:pt x="1" y="987"/>
                    <a:pt x="100" y="1125"/>
                    <a:pt x="194" y="1125"/>
                  </a:cubicBezTo>
                  <a:cubicBezTo>
                    <a:pt x="204" y="1125"/>
                    <a:pt x="213" y="1124"/>
                    <a:pt x="222" y="1121"/>
                  </a:cubicBezTo>
                  <a:cubicBezTo>
                    <a:pt x="623" y="854"/>
                    <a:pt x="1990" y="754"/>
                    <a:pt x="1957" y="87"/>
                  </a:cubicBezTo>
                  <a:cubicBezTo>
                    <a:pt x="1957" y="23"/>
                    <a:pt x="1930" y="0"/>
                    <a:pt x="18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53"/>
            <p:cNvSpPr/>
            <p:nvPr/>
          </p:nvSpPr>
          <p:spPr>
            <a:xfrm>
              <a:off x="4388850" y="4238750"/>
              <a:ext cx="61000" cy="39325"/>
            </a:xfrm>
            <a:custGeom>
              <a:avLst/>
              <a:gdLst/>
              <a:ahLst/>
              <a:cxnLst/>
              <a:rect l="l" t="t" r="r" b="b"/>
              <a:pathLst>
                <a:path w="2440" h="1573" extrusionOk="0">
                  <a:moveTo>
                    <a:pt x="2330" y="1"/>
                  </a:moveTo>
                  <a:cubicBezTo>
                    <a:pt x="2313" y="1"/>
                    <a:pt x="2296" y="7"/>
                    <a:pt x="2280" y="23"/>
                  </a:cubicBezTo>
                  <a:cubicBezTo>
                    <a:pt x="1913" y="256"/>
                    <a:pt x="1613" y="557"/>
                    <a:pt x="1246" y="757"/>
                  </a:cubicBezTo>
                  <a:lnTo>
                    <a:pt x="112" y="1391"/>
                  </a:lnTo>
                  <a:cubicBezTo>
                    <a:pt x="0" y="1446"/>
                    <a:pt x="53" y="1573"/>
                    <a:pt x="131" y="1573"/>
                  </a:cubicBezTo>
                  <a:cubicBezTo>
                    <a:pt x="147" y="1573"/>
                    <a:pt x="163" y="1568"/>
                    <a:pt x="179" y="1557"/>
                  </a:cubicBezTo>
                  <a:cubicBezTo>
                    <a:pt x="913" y="1124"/>
                    <a:pt x="1947" y="890"/>
                    <a:pt x="2414" y="123"/>
                  </a:cubicBezTo>
                  <a:cubicBezTo>
                    <a:pt x="2439" y="72"/>
                    <a:pt x="2386" y="1"/>
                    <a:pt x="23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368850" y="4224200"/>
              <a:ext cx="51775" cy="29025"/>
            </a:xfrm>
            <a:custGeom>
              <a:avLst/>
              <a:gdLst/>
              <a:ahLst/>
              <a:cxnLst/>
              <a:rect l="l" t="t" r="r" b="b"/>
              <a:pathLst>
                <a:path w="2071" h="1161" extrusionOk="0">
                  <a:moveTo>
                    <a:pt x="1932" y="0"/>
                  </a:moveTo>
                  <a:cubicBezTo>
                    <a:pt x="1925" y="0"/>
                    <a:pt x="1919" y="1"/>
                    <a:pt x="1913" y="4"/>
                  </a:cubicBezTo>
                  <a:cubicBezTo>
                    <a:pt x="1279" y="271"/>
                    <a:pt x="645" y="638"/>
                    <a:pt x="78" y="1005"/>
                  </a:cubicBezTo>
                  <a:cubicBezTo>
                    <a:pt x="1" y="1083"/>
                    <a:pt x="43" y="1160"/>
                    <a:pt x="97" y="1160"/>
                  </a:cubicBezTo>
                  <a:cubicBezTo>
                    <a:pt x="113" y="1160"/>
                    <a:pt x="130" y="1154"/>
                    <a:pt x="145" y="1139"/>
                  </a:cubicBezTo>
                  <a:cubicBezTo>
                    <a:pt x="745" y="805"/>
                    <a:pt x="1446" y="605"/>
                    <a:pt x="1980" y="171"/>
                  </a:cubicBezTo>
                  <a:cubicBezTo>
                    <a:pt x="2071" y="141"/>
                    <a:pt x="1996" y="0"/>
                    <a:pt x="1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4322700" y="4154475"/>
              <a:ext cx="73725" cy="72450"/>
            </a:xfrm>
            <a:custGeom>
              <a:avLst/>
              <a:gdLst/>
              <a:ahLst/>
              <a:cxnLst/>
              <a:rect l="l" t="t" r="r" b="b"/>
              <a:pathLst>
                <a:path w="2949" h="2898" extrusionOk="0">
                  <a:moveTo>
                    <a:pt x="2406" y="271"/>
                  </a:moveTo>
                  <a:cubicBezTo>
                    <a:pt x="2531" y="271"/>
                    <a:pt x="2615" y="480"/>
                    <a:pt x="2658" y="759"/>
                  </a:cubicBezTo>
                  <a:cubicBezTo>
                    <a:pt x="2758" y="1226"/>
                    <a:pt x="2725" y="1659"/>
                    <a:pt x="2425" y="2060"/>
                  </a:cubicBezTo>
                  <a:cubicBezTo>
                    <a:pt x="2322" y="2188"/>
                    <a:pt x="2195" y="2297"/>
                    <a:pt x="2052" y="2384"/>
                  </a:cubicBezTo>
                  <a:lnTo>
                    <a:pt x="2052" y="2384"/>
                  </a:lnTo>
                  <a:cubicBezTo>
                    <a:pt x="1795" y="1789"/>
                    <a:pt x="1830" y="1087"/>
                    <a:pt x="2158" y="492"/>
                  </a:cubicBezTo>
                  <a:cubicBezTo>
                    <a:pt x="2253" y="336"/>
                    <a:pt x="2336" y="271"/>
                    <a:pt x="2406" y="271"/>
                  </a:cubicBezTo>
                  <a:close/>
                  <a:moveTo>
                    <a:pt x="333" y="2083"/>
                  </a:moveTo>
                  <a:cubicBezTo>
                    <a:pt x="399" y="2083"/>
                    <a:pt x="504" y="2111"/>
                    <a:pt x="623" y="2126"/>
                  </a:cubicBezTo>
                  <a:cubicBezTo>
                    <a:pt x="1027" y="2187"/>
                    <a:pt x="1395" y="2345"/>
                    <a:pt x="1755" y="2528"/>
                  </a:cubicBezTo>
                  <a:lnTo>
                    <a:pt x="1755" y="2528"/>
                  </a:lnTo>
                  <a:cubicBezTo>
                    <a:pt x="1560" y="2599"/>
                    <a:pt x="1352" y="2637"/>
                    <a:pt x="1146" y="2637"/>
                  </a:cubicBezTo>
                  <a:cubicBezTo>
                    <a:pt x="978" y="2637"/>
                    <a:pt x="812" y="2612"/>
                    <a:pt x="657" y="2560"/>
                  </a:cubicBezTo>
                  <a:cubicBezTo>
                    <a:pt x="523" y="2493"/>
                    <a:pt x="423" y="2427"/>
                    <a:pt x="323" y="2293"/>
                  </a:cubicBezTo>
                  <a:cubicBezTo>
                    <a:pt x="231" y="2127"/>
                    <a:pt x="251" y="2083"/>
                    <a:pt x="333" y="2083"/>
                  </a:cubicBezTo>
                  <a:close/>
                  <a:moveTo>
                    <a:pt x="2390" y="1"/>
                  </a:moveTo>
                  <a:cubicBezTo>
                    <a:pt x="2268" y="1"/>
                    <a:pt x="2124" y="93"/>
                    <a:pt x="1958" y="325"/>
                  </a:cubicBezTo>
                  <a:cubicBezTo>
                    <a:pt x="1657" y="776"/>
                    <a:pt x="1432" y="1641"/>
                    <a:pt x="1635" y="2256"/>
                  </a:cubicBezTo>
                  <a:lnTo>
                    <a:pt x="1635" y="2256"/>
                  </a:lnTo>
                  <a:cubicBezTo>
                    <a:pt x="1241" y="2058"/>
                    <a:pt x="831" y="1905"/>
                    <a:pt x="398" y="1905"/>
                  </a:cubicBezTo>
                  <a:cubicBezTo>
                    <a:pt x="307" y="1905"/>
                    <a:pt x="216" y="1912"/>
                    <a:pt x="123" y="1926"/>
                  </a:cubicBezTo>
                  <a:cubicBezTo>
                    <a:pt x="90" y="1926"/>
                    <a:pt x="56" y="1960"/>
                    <a:pt x="56" y="2060"/>
                  </a:cubicBezTo>
                  <a:cubicBezTo>
                    <a:pt x="1" y="2639"/>
                    <a:pt x="631" y="2853"/>
                    <a:pt x="1152" y="2853"/>
                  </a:cubicBezTo>
                  <a:cubicBezTo>
                    <a:pt x="1261" y="2853"/>
                    <a:pt x="1365" y="2844"/>
                    <a:pt x="1457" y="2827"/>
                  </a:cubicBezTo>
                  <a:cubicBezTo>
                    <a:pt x="1626" y="2809"/>
                    <a:pt x="1783" y="2769"/>
                    <a:pt x="1927" y="2710"/>
                  </a:cubicBezTo>
                  <a:lnTo>
                    <a:pt x="1927" y="2710"/>
                  </a:lnTo>
                  <a:cubicBezTo>
                    <a:pt x="1947" y="2728"/>
                    <a:pt x="1969" y="2744"/>
                    <a:pt x="1991" y="2760"/>
                  </a:cubicBezTo>
                  <a:cubicBezTo>
                    <a:pt x="2013" y="2775"/>
                    <a:pt x="2038" y="2781"/>
                    <a:pt x="2063" y="2781"/>
                  </a:cubicBezTo>
                  <a:cubicBezTo>
                    <a:pt x="2101" y="2781"/>
                    <a:pt x="2138" y="2766"/>
                    <a:pt x="2162" y="2740"/>
                  </a:cubicBezTo>
                  <a:lnTo>
                    <a:pt x="2162" y="2740"/>
                  </a:lnTo>
                  <a:cubicBezTo>
                    <a:pt x="2260" y="2792"/>
                    <a:pt x="2358" y="2844"/>
                    <a:pt x="2458" y="2894"/>
                  </a:cubicBezTo>
                  <a:cubicBezTo>
                    <a:pt x="2461" y="2897"/>
                    <a:pt x="2464" y="2898"/>
                    <a:pt x="2468" y="2898"/>
                  </a:cubicBezTo>
                  <a:cubicBezTo>
                    <a:pt x="2508" y="2898"/>
                    <a:pt x="2582" y="2757"/>
                    <a:pt x="2491" y="2727"/>
                  </a:cubicBezTo>
                  <a:cubicBezTo>
                    <a:pt x="2395" y="2674"/>
                    <a:pt x="2299" y="2620"/>
                    <a:pt x="2202" y="2565"/>
                  </a:cubicBezTo>
                  <a:lnTo>
                    <a:pt x="2202" y="2565"/>
                  </a:lnTo>
                  <a:cubicBezTo>
                    <a:pt x="2681" y="2247"/>
                    <a:pt x="2948" y="1685"/>
                    <a:pt x="2925" y="1059"/>
                  </a:cubicBezTo>
                  <a:cubicBezTo>
                    <a:pt x="2877" y="625"/>
                    <a:pt x="2707" y="1"/>
                    <a:pt x="239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279900" y="4250150"/>
              <a:ext cx="260825" cy="98700"/>
            </a:xfrm>
            <a:custGeom>
              <a:avLst/>
              <a:gdLst/>
              <a:ahLst/>
              <a:cxnLst/>
              <a:rect l="l" t="t" r="r" b="b"/>
              <a:pathLst>
                <a:path w="10433" h="3948" extrusionOk="0">
                  <a:moveTo>
                    <a:pt x="67" y="1"/>
                  </a:moveTo>
                  <a:cubicBezTo>
                    <a:pt x="34" y="1"/>
                    <a:pt x="0" y="101"/>
                    <a:pt x="34" y="101"/>
                  </a:cubicBezTo>
                  <a:cubicBezTo>
                    <a:pt x="2435" y="1602"/>
                    <a:pt x="5004" y="2736"/>
                    <a:pt x="7672" y="3570"/>
                  </a:cubicBezTo>
                  <a:cubicBezTo>
                    <a:pt x="8041" y="3675"/>
                    <a:pt x="8836" y="3947"/>
                    <a:pt x="9456" y="3947"/>
                  </a:cubicBezTo>
                  <a:cubicBezTo>
                    <a:pt x="10014" y="3947"/>
                    <a:pt x="10432" y="3727"/>
                    <a:pt x="10274" y="2969"/>
                  </a:cubicBezTo>
                  <a:cubicBezTo>
                    <a:pt x="10274" y="2936"/>
                    <a:pt x="10233" y="2919"/>
                    <a:pt x="10195" y="2919"/>
                  </a:cubicBezTo>
                  <a:cubicBezTo>
                    <a:pt x="10158" y="2919"/>
                    <a:pt x="10124" y="2936"/>
                    <a:pt x="10141" y="2969"/>
                  </a:cubicBezTo>
                  <a:cubicBezTo>
                    <a:pt x="10196" y="3462"/>
                    <a:pt x="9833" y="3645"/>
                    <a:pt x="9263" y="3645"/>
                  </a:cubicBezTo>
                  <a:cubicBezTo>
                    <a:pt x="7750" y="3645"/>
                    <a:pt x="4770" y="2353"/>
                    <a:pt x="4237" y="2135"/>
                  </a:cubicBezTo>
                  <a:cubicBezTo>
                    <a:pt x="2836" y="1502"/>
                    <a:pt x="1468" y="7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3025700" y="1937675"/>
              <a:ext cx="522875" cy="582100"/>
            </a:xfrm>
            <a:custGeom>
              <a:avLst/>
              <a:gdLst/>
              <a:ahLst/>
              <a:cxnLst/>
              <a:rect l="l" t="t" r="r" b="b"/>
              <a:pathLst>
                <a:path w="20915" h="23284" extrusionOk="0">
                  <a:moveTo>
                    <a:pt x="16411" y="0"/>
                  </a:moveTo>
                  <a:cubicBezTo>
                    <a:pt x="16411" y="0"/>
                    <a:pt x="2167" y="10041"/>
                    <a:pt x="800" y="14410"/>
                  </a:cubicBezTo>
                  <a:cubicBezTo>
                    <a:pt x="0" y="16942"/>
                    <a:pt x="4258" y="23267"/>
                    <a:pt x="4236" y="23283"/>
                  </a:cubicBezTo>
                  <a:lnTo>
                    <a:pt x="4236" y="23283"/>
                  </a:lnTo>
                  <a:lnTo>
                    <a:pt x="8105" y="22049"/>
                  </a:lnTo>
                  <a:lnTo>
                    <a:pt x="6637" y="16245"/>
                  </a:lnTo>
                  <a:lnTo>
                    <a:pt x="20914" y="9173"/>
                  </a:lnTo>
                  <a:lnTo>
                    <a:pt x="16411" y="0"/>
                  </a:lnTo>
                  <a:close/>
                  <a:moveTo>
                    <a:pt x="4236" y="23283"/>
                  </a:moveTo>
                  <a:lnTo>
                    <a:pt x="4235" y="23283"/>
                  </a:lnTo>
                  <a:cubicBezTo>
                    <a:pt x="4236" y="23283"/>
                    <a:pt x="4236" y="23283"/>
                    <a:pt x="4236" y="23283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3441800" y="1812725"/>
              <a:ext cx="684675" cy="994750"/>
            </a:xfrm>
            <a:custGeom>
              <a:avLst/>
              <a:gdLst/>
              <a:ahLst/>
              <a:cxnLst/>
              <a:rect l="l" t="t" r="r" b="b"/>
              <a:pathLst>
                <a:path w="27387" h="39790" extrusionOk="0">
                  <a:moveTo>
                    <a:pt x="15266" y="0"/>
                  </a:moveTo>
                  <a:cubicBezTo>
                    <a:pt x="13271" y="0"/>
                    <a:pt x="10732" y="377"/>
                    <a:pt x="7205" y="1295"/>
                  </a:cubicBezTo>
                  <a:cubicBezTo>
                    <a:pt x="7205" y="1295"/>
                    <a:pt x="0" y="1362"/>
                    <a:pt x="2035" y="19442"/>
                  </a:cubicBezTo>
                  <a:lnTo>
                    <a:pt x="1668" y="39790"/>
                  </a:lnTo>
                  <a:lnTo>
                    <a:pt x="27387" y="35853"/>
                  </a:lnTo>
                  <a:cubicBezTo>
                    <a:pt x="27387" y="35853"/>
                    <a:pt x="22817" y="2363"/>
                    <a:pt x="21215" y="1529"/>
                  </a:cubicBezTo>
                  <a:cubicBezTo>
                    <a:pt x="19506" y="627"/>
                    <a:pt x="17839" y="0"/>
                    <a:pt x="1526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3211625" y="1854050"/>
              <a:ext cx="382800" cy="500600"/>
            </a:xfrm>
            <a:custGeom>
              <a:avLst/>
              <a:gdLst/>
              <a:ahLst/>
              <a:cxnLst/>
              <a:rect l="l" t="t" r="r" b="b"/>
              <a:pathLst>
                <a:path w="15312" h="20024" extrusionOk="0">
                  <a:moveTo>
                    <a:pt x="14848" y="0"/>
                  </a:moveTo>
                  <a:cubicBezTo>
                    <a:pt x="14836" y="0"/>
                    <a:pt x="14824" y="3"/>
                    <a:pt x="14811" y="9"/>
                  </a:cubicBezTo>
                  <a:cubicBezTo>
                    <a:pt x="5805" y="2278"/>
                    <a:pt x="1" y="9716"/>
                    <a:pt x="1" y="9716"/>
                  </a:cubicBezTo>
                  <a:lnTo>
                    <a:pt x="12009" y="20024"/>
                  </a:lnTo>
                  <a:lnTo>
                    <a:pt x="15312" y="676"/>
                  </a:lnTo>
                  <a:cubicBezTo>
                    <a:pt x="15249" y="676"/>
                    <a:pt x="15039" y="0"/>
                    <a:pt x="14848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3571050" y="1417300"/>
              <a:ext cx="282725" cy="394025"/>
            </a:xfrm>
            <a:custGeom>
              <a:avLst/>
              <a:gdLst/>
              <a:ahLst/>
              <a:cxnLst/>
              <a:rect l="l" t="t" r="r" b="b"/>
              <a:pathLst>
                <a:path w="11309" h="15761" extrusionOk="0">
                  <a:moveTo>
                    <a:pt x="5004" y="0"/>
                  </a:moveTo>
                  <a:lnTo>
                    <a:pt x="1" y="634"/>
                  </a:lnTo>
                  <a:cubicBezTo>
                    <a:pt x="1" y="634"/>
                    <a:pt x="301" y="5170"/>
                    <a:pt x="601" y="8039"/>
                  </a:cubicBezTo>
                  <a:cubicBezTo>
                    <a:pt x="935" y="10908"/>
                    <a:pt x="1302" y="13843"/>
                    <a:pt x="1468" y="14043"/>
                  </a:cubicBezTo>
                  <a:cubicBezTo>
                    <a:pt x="1771" y="14346"/>
                    <a:pt x="3299" y="15760"/>
                    <a:pt x="5228" y="15760"/>
                  </a:cubicBezTo>
                  <a:cubicBezTo>
                    <a:pt x="5639" y="15760"/>
                    <a:pt x="6067" y="15697"/>
                    <a:pt x="6505" y="15545"/>
                  </a:cubicBezTo>
                  <a:cubicBezTo>
                    <a:pt x="8974" y="14711"/>
                    <a:pt x="11309" y="13310"/>
                    <a:pt x="11209" y="12142"/>
                  </a:cubicBezTo>
                  <a:cubicBezTo>
                    <a:pt x="11142" y="10975"/>
                    <a:pt x="10008" y="2135"/>
                    <a:pt x="10008" y="2135"/>
                  </a:cubicBezTo>
                  <a:lnTo>
                    <a:pt x="5004" y="0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3581900" y="1722500"/>
              <a:ext cx="326075" cy="198675"/>
            </a:xfrm>
            <a:custGeom>
              <a:avLst/>
              <a:gdLst/>
              <a:ahLst/>
              <a:cxnLst/>
              <a:rect l="l" t="t" r="r" b="b"/>
              <a:pathLst>
                <a:path w="13043" h="7947" extrusionOk="0">
                  <a:moveTo>
                    <a:pt x="10174" y="1"/>
                  </a:moveTo>
                  <a:lnTo>
                    <a:pt x="1168" y="635"/>
                  </a:lnTo>
                  <a:lnTo>
                    <a:pt x="1835" y="4804"/>
                  </a:lnTo>
                  <a:lnTo>
                    <a:pt x="0" y="5271"/>
                  </a:lnTo>
                  <a:lnTo>
                    <a:pt x="200" y="5471"/>
                  </a:lnTo>
                  <a:cubicBezTo>
                    <a:pt x="1823" y="7138"/>
                    <a:pt x="3946" y="7946"/>
                    <a:pt x="6057" y="7946"/>
                  </a:cubicBezTo>
                  <a:cubicBezTo>
                    <a:pt x="8763" y="7946"/>
                    <a:pt x="11450" y="6619"/>
                    <a:pt x="13043" y="4070"/>
                  </a:cubicBezTo>
                  <a:lnTo>
                    <a:pt x="11008" y="3437"/>
                  </a:lnTo>
                  <a:lnTo>
                    <a:pt x="10174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3433825" y="1324225"/>
              <a:ext cx="414350" cy="249875"/>
            </a:xfrm>
            <a:custGeom>
              <a:avLst/>
              <a:gdLst/>
              <a:ahLst/>
              <a:cxnLst/>
              <a:rect l="l" t="t" r="r" b="b"/>
              <a:pathLst>
                <a:path w="16574" h="9995" extrusionOk="0">
                  <a:moveTo>
                    <a:pt x="853" y="721"/>
                  </a:moveTo>
                  <a:lnTo>
                    <a:pt x="853" y="721"/>
                  </a:lnTo>
                  <a:cubicBezTo>
                    <a:pt x="835" y="739"/>
                    <a:pt x="818" y="775"/>
                    <a:pt x="800" y="811"/>
                  </a:cubicBezTo>
                  <a:lnTo>
                    <a:pt x="800" y="811"/>
                  </a:lnTo>
                  <a:cubicBezTo>
                    <a:pt x="817" y="781"/>
                    <a:pt x="835" y="751"/>
                    <a:pt x="853" y="721"/>
                  </a:cubicBezTo>
                  <a:close/>
                  <a:moveTo>
                    <a:pt x="2460" y="0"/>
                  </a:moveTo>
                  <a:cubicBezTo>
                    <a:pt x="1838" y="0"/>
                    <a:pt x="1260" y="238"/>
                    <a:pt x="769" y="867"/>
                  </a:cubicBezTo>
                  <a:lnTo>
                    <a:pt x="769" y="867"/>
                  </a:lnTo>
                  <a:cubicBezTo>
                    <a:pt x="779" y="851"/>
                    <a:pt x="790" y="831"/>
                    <a:pt x="800" y="811"/>
                  </a:cubicBezTo>
                  <a:lnTo>
                    <a:pt x="800" y="811"/>
                  </a:lnTo>
                  <a:cubicBezTo>
                    <a:pt x="787" y="833"/>
                    <a:pt x="774" y="854"/>
                    <a:pt x="762" y="876"/>
                  </a:cubicBezTo>
                  <a:lnTo>
                    <a:pt x="762" y="876"/>
                  </a:lnTo>
                  <a:cubicBezTo>
                    <a:pt x="759" y="880"/>
                    <a:pt x="756" y="884"/>
                    <a:pt x="753" y="888"/>
                  </a:cubicBezTo>
                  <a:cubicBezTo>
                    <a:pt x="755" y="886"/>
                    <a:pt x="757" y="883"/>
                    <a:pt x="759" y="881"/>
                  </a:cubicBezTo>
                  <a:lnTo>
                    <a:pt x="759" y="881"/>
                  </a:lnTo>
                  <a:cubicBezTo>
                    <a:pt x="226" y="1812"/>
                    <a:pt x="0" y="2620"/>
                    <a:pt x="253" y="3756"/>
                  </a:cubicBezTo>
                  <a:cubicBezTo>
                    <a:pt x="453" y="4724"/>
                    <a:pt x="920" y="5591"/>
                    <a:pt x="1620" y="6292"/>
                  </a:cubicBezTo>
                  <a:cubicBezTo>
                    <a:pt x="2117" y="6835"/>
                    <a:pt x="2864" y="7077"/>
                    <a:pt x="3602" y="7077"/>
                  </a:cubicBezTo>
                  <a:cubicBezTo>
                    <a:pt x="3905" y="7077"/>
                    <a:pt x="4207" y="7037"/>
                    <a:pt x="4489" y="6959"/>
                  </a:cubicBezTo>
                  <a:cubicBezTo>
                    <a:pt x="5123" y="6792"/>
                    <a:pt x="5656" y="6425"/>
                    <a:pt x="6257" y="6225"/>
                  </a:cubicBezTo>
                  <a:cubicBezTo>
                    <a:pt x="6569" y="6100"/>
                    <a:pt x="6894" y="6001"/>
                    <a:pt x="7224" y="6001"/>
                  </a:cubicBezTo>
                  <a:cubicBezTo>
                    <a:pt x="7423" y="6001"/>
                    <a:pt x="7624" y="6037"/>
                    <a:pt x="7825" y="6125"/>
                  </a:cubicBezTo>
                  <a:cubicBezTo>
                    <a:pt x="8192" y="6292"/>
                    <a:pt x="8492" y="6558"/>
                    <a:pt x="8825" y="6792"/>
                  </a:cubicBezTo>
                  <a:cubicBezTo>
                    <a:pt x="9530" y="7291"/>
                    <a:pt x="10226" y="7506"/>
                    <a:pt x="10936" y="7506"/>
                  </a:cubicBezTo>
                  <a:cubicBezTo>
                    <a:pt x="11604" y="7506"/>
                    <a:pt x="12284" y="7315"/>
                    <a:pt x="12995" y="6992"/>
                  </a:cubicBezTo>
                  <a:cubicBezTo>
                    <a:pt x="13410" y="6811"/>
                    <a:pt x="13732" y="6731"/>
                    <a:pt x="13986" y="6731"/>
                  </a:cubicBezTo>
                  <a:cubicBezTo>
                    <a:pt x="15364" y="6731"/>
                    <a:pt x="14724" y="9065"/>
                    <a:pt x="15964" y="9994"/>
                  </a:cubicBezTo>
                  <a:cubicBezTo>
                    <a:pt x="16445" y="8851"/>
                    <a:pt x="16574" y="5048"/>
                    <a:pt x="14709" y="5048"/>
                  </a:cubicBezTo>
                  <a:cubicBezTo>
                    <a:pt x="14507" y="5048"/>
                    <a:pt x="14281" y="5093"/>
                    <a:pt x="14029" y="5191"/>
                  </a:cubicBezTo>
                  <a:cubicBezTo>
                    <a:pt x="13962" y="3756"/>
                    <a:pt x="13362" y="1522"/>
                    <a:pt x="11694" y="1388"/>
                  </a:cubicBezTo>
                  <a:cubicBezTo>
                    <a:pt x="11635" y="1384"/>
                    <a:pt x="11577" y="1382"/>
                    <a:pt x="11519" y="1382"/>
                  </a:cubicBezTo>
                  <a:cubicBezTo>
                    <a:pt x="10332" y="1382"/>
                    <a:pt x="9544" y="2228"/>
                    <a:pt x="8297" y="2228"/>
                  </a:cubicBezTo>
                  <a:cubicBezTo>
                    <a:pt x="8146" y="2228"/>
                    <a:pt x="7990" y="2216"/>
                    <a:pt x="7825" y="2189"/>
                  </a:cubicBezTo>
                  <a:cubicBezTo>
                    <a:pt x="6304" y="1870"/>
                    <a:pt x="4207" y="0"/>
                    <a:pt x="2460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3820400" y="1546650"/>
              <a:ext cx="50900" cy="73350"/>
            </a:xfrm>
            <a:custGeom>
              <a:avLst/>
              <a:gdLst/>
              <a:ahLst/>
              <a:cxnLst/>
              <a:rect l="l" t="t" r="r" b="b"/>
              <a:pathLst>
                <a:path w="2036" h="2934" extrusionOk="0">
                  <a:moveTo>
                    <a:pt x="1026" y="0"/>
                  </a:moveTo>
                  <a:cubicBezTo>
                    <a:pt x="658" y="0"/>
                    <a:pt x="256" y="335"/>
                    <a:pt x="0" y="964"/>
                  </a:cubicBezTo>
                  <a:lnTo>
                    <a:pt x="367" y="2698"/>
                  </a:lnTo>
                  <a:cubicBezTo>
                    <a:pt x="647" y="2798"/>
                    <a:pt x="902" y="2934"/>
                    <a:pt x="1155" y="2934"/>
                  </a:cubicBezTo>
                  <a:cubicBezTo>
                    <a:pt x="1325" y="2934"/>
                    <a:pt x="1494" y="2873"/>
                    <a:pt x="1668" y="2698"/>
                  </a:cubicBezTo>
                  <a:cubicBezTo>
                    <a:pt x="2035" y="2331"/>
                    <a:pt x="1969" y="1464"/>
                    <a:pt x="1835" y="964"/>
                  </a:cubicBezTo>
                  <a:cubicBezTo>
                    <a:pt x="1704" y="310"/>
                    <a:pt x="1381" y="0"/>
                    <a:pt x="1026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3546875" y="1581925"/>
              <a:ext cx="47550" cy="74025"/>
            </a:xfrm>
            <a:custGeom>
              <a:avLst/>
              <a:gdLst/>
              <a:ahLst/>
              <a:cxnLst/>
              <a:rect l="l" t="t" r="r" b="b"/>
              <a:pathLst>
                <a:path w="1902" h="2961" extrusionOk="0">
                  <a:moveTo>
                    <a:pt x="818" y="1"/>
                  </a:moveTo>
                  <a:cubicBezTo>
                    <a:pt x="424" y="1"/>
                    <a:pt x="102" y="350"/>
                    <a:pt x="67" y="1087"/>
                  </a:cubicBezTo>
                  <a:cubicBezTo>
                    <a:pt x="0" y="1588"/>
                    <a:pt x="67" y="2455"/>
                    <a:pt x="467" y="2788"/>
                  </a:cubicBezTo>
                  <a:cubicBezTo>
                    <a:pt x="625" y="2912"/>
                    <a:pt x="768" y="2960"/>
                    <a:pt x="905" y="2960"/>
                  </a:cubicBezTo>
                  <a:cubicBezTo>
                    <a:pt x="1175" y="2960"/>
                    <a:pt x="1426" y="2776"/>
                    <a:pt x="1735" y="2622"/>
                  </a:cubicBezTo>
                  <a:lnTo>
                    <a:pt x="1902" y="820"/>
                  </a:lnTo>
                  <a:cubicBezTo>
                    <a:pt x="1586" y="283"/>
                    <a:pt x="1172" y="1"/>
                    <a:pt x="818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3667425" y="1547375"/>
              <a:ext cx="47925" cy="88750"/>
            </a:xfrm>
            <a:custGeom>
              <a:avLst/>
              <a:gdLst/>
              <a:ahLst/>
              <a:cxnLst/>
              <a:rect l="l" t="t" r="r" b="b"/>
              <a:pathLst>
                <a:path w="1917" h="3550" extrusionOk="0">
                  <a:moveTo>
                    <a:pt x="182" y="1"/>
                  </a:moveTo>
                  <a:cubicBezTo>
                    <a:pt x="182" y="1"/>
                    <a:pt x="115" y="101"/>
                    <a:pt x="149" y="168"/>
                  </a:cubicBezTo>
                  <a:cubicBezTo>
                    <a:pt x="550" y="908"/>
                    <a:pt x="1151" y="1506"/>
                    <a:pt x="1529" y="2252"/>
                  </a:cubicBezTo>
                  <a:lnTo>
                    <a:pt x="1529" y="2252"/>
                  </a:lnTo>
                  <a:cubicBezTo>
                    <a:pt x="1039" y="2372"/>
                    <a:pt x="0" y="2424"/>
                    <a:pt x="149" y="3136"/>
                  </a:cubicBezTo>
                  <a:cubicBezTo>
                    <a:pt x="253" y="3476"/>
                    <a:pt x="766" y="3550"/>
                    <a:pt x="1160" y="3550"/>
                  </a:cubicBezTo>
                  <a:cubicBezTo>
                    <a:pt x="1270" y="3550"/>
                    <a:pt x="1370" y="3544"/>
                    <a:pt x="1449" y="3537"/>
                  </a:cubicBezTo>
                  <a:cubicBezTo>
                    <a:pt x="1583" y="3537"/>
                    <a:pt x="1616" y="3337"/>
                    <a:pt x="1449" y="3303"/>
                  </a:cubicBezTo>
                  <a:cubicBezTo>
                    <a:pt x="1283" y="3303"/>
                    <a:pt x="682" y="3303"/>
                    <a:pt x="582" y="3136"/>
                  </a:cubicBezTo>
                  <a:cubicBezTo>
                    <a:pt x="249" y="2703"/>
                    <a:pt x="1616" y="2536"/>
                    <a:pt x="1783" y="2469"/>
                  </a:cubicBezTo>
                  <a:cubicBezTo>
                    <a:pt x="1850" y="2436"/>
                    <a:pt x="1916" y="2336"/>
                    <a:pt x="1850" y="2269"/>
                  </a:cubicBezTo>
                  <a:cubicBezTo>
                    <a:pt x="1449" y="1435"/>
                    <a:pt x="682" y="835"/>
                    <a:pt x="1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3751900" y="1558525"/>
              <a:ext cx="9925" cy="8175"/>
            </a:xfrm>
            <a:custGeom>
              <a:avLst/>
              <a:gdLst/>
              <a:ahLst/>
              <a:cxnLst/>
              <a:rect l="l" t="t" r="r" b="b"/>
              <a:pathLst>
                <a:path w="397" h="327" extrusionOk="0">
                  <a:moveTo>
                    <a:pt x="157" y="1"/>
                  </a:moveTo>
                  <a:cubicBezTo>
                    <a:pt x="65" y="1"/>
                    <a:pt x="0" y="103"/>
                    <a:pt x="72" y="222"/>
                  </a:cubicBezTo>
                  <a:cubicBezTo>
                    <a:pt x="105" y="255"/>
                    <a:pt x="139" y="322"/>
                    <a:pt x="205" y="322"/>
                  </a:cubicBezTo>
                  <a:cubicBezTo>
                    <a:pt x="214" y="325"/>
                    <a:pt x="223" y="326"/>
                    <a:pt x="232" y="326"/>
                  </a:cubicBezTo>
                  <a:cubicBezTo>
                    <a:pt x="322" y="326"/>
                    <a:pt x="397" y="180"/>
                    <a:pt x="305" y="89"/>
                  </a:cubicBezTo>
                  <a:cubicBezTo>
                    <a:pt x="305" y="89"/>
                    <a:pt x="305" y="55"/>
                    <a:pt x="272" y="55"/>
                  </a:cubicBezTo>
                  <a:cubicBezTo>
                    <a:pt x="234" y="17"/>
                    <a:pt x="193" y="1"/>
                    <a:pt x="1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3621250" y="1573275"/>
              <a:ext cx="12375" cy="8325"/>
            </a:xfrm>
            <a:custGeom>
              <a:avLst/>
              <a:gdLst/>
              <a:ahLst/>
              <a:cxnLst/>
              <a:rect l="l" t="t" r="r" b="b"/>
              <a:pathLst>
                <a:path w="495" h="333" extrusionOk="0">
                  <a:moveTo>
                    <a:pt x="256" y="0"/>
                  </a:moveTo>
                  <a:cubicBezTo>
                    <a:pt x="113" y="0"/>
                    <a:pt x="0" y="306"/>
                    <a:pt x="294" y="332"/>
                  </a:cubicBezTo>
                  <a:cubicBezTo>
                    <a:pt x="461" y="332"/>
                    <a:pt x="494" y="166"/>
                    <a:pt x="428" y="99"/>
                  </a:cubicBezTo>
                  <a:lnTo>
                    <a:pt x="361" y="66"/>
                  </a:lnTo>
                  <a:cubicBezTo>
                    <a:pt x="328" y="19"/>
                    <a:pt x="291" y="0"/>
                    <a:pt x="2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3653450" y="1628425"/>
              <a:ext cx="118525" cy="60300"/>
            </a:xfrm>
            <a:custGeom>
              <a:avLst/>
              <a:gdLst/>
              <a:ahLst/>
              <a:cxnLst/>
              <a:rect l="l" t="t" r="r" b="b"/>
              <a:pathLst>
                <a:path w="4741" h="2412" extrusionOk="0">
                  <a:moveTo>
                    <a:pt x="4046" y="1"/>
                  </a:moveTo>
                  <a:cubicBezTo>
                    <a:pt x="3865" y="1"/>
                    <a:pt x="3663" y="72"/>
                    <a:pt x="3476" y="228"/>
                  </a:cubicBezTo>
                  <a:lnTo>
                    <a:pt x="3209" y="528"/>
                  </a:lnTo>
                  <a:cubicBezTo>
                    <a:pt x="2909" y="762"/>
                    <a:pt x="2576" y="1129"/>
                    <a:pt x="2175" y="1129"/>
                  </a:cubicBezTo>
                  <a:cubicBezTo>
                    <a:pt x="1842" y="1129"/>
                    <a:pt x="1575" y="928"/>
                    <a:pt x="1308" y="862"/>
                  </a:cubicBezTo>
                  <a:cubicBezTo>
                    <a:pt x="1185" y="827"/>
                    <a:pt x="1034" y="805"/>
                    <a:pt x="880" y="805"/>
                  </a:cubicBezTo>
                  <a:cubicBezTo>
                    <a:pt x="451" y="805"/>
                    <a:pt x="0" y="971"/>
                    <a:pt x="74" y="1462"/>
                  </a:cubicBezTo>
                  <a:cubicBezTo>
                    <a:pt x="234" y="2149"/>
                    <a:pt x="1243" y="2412"/>
                    <a:pt x="2076" y="2412"/>
                  </a:cubicBezTo>
                  <a:cubicBezTo>
                    <a:pt x="2456" y="2412"/>
                    <a:pt x="2800" y="2357"/>
                    <a:pt x="3009" y="2263"/>
                  </a:cubicBezTo>
                  <a:cubicBezTo>
                    <a:pt x="3576" y="2029"/>
                    <a:pt x="4243" y="1529"/>
                    <a:pt x="4510" y="928"/>
                  </a:cubicBezTo>
                  <a:cubicBezTo>
                    <a:pt x="4740" y="354"/>
                    <a:pt x="4447" y="1"/>
                    <a:pt x="404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4033050" y="1866775"/>
              <a:ext cx="503725" cy="523725"/>
            </a:xfrm>
            <a:custGeom>
              <a:avLst/>
              <a:gdLst/>
              <a:ahLst/>
              <a:cxnLst/>
              <a:rect l="l" t="t" r="r" b="b"/>
              <a:pathLst>
                <a:path w="20149" h="20949" extrusionOk="0">
                  <a:moveTo>
                    <a:pt x="1" y="1"/>
                  </a:moveTo>
                  <a:lnTo>
                    <a:pt x="1568" y="12243"/>
                  </a:lnTo>
                  <a:lnTo>
                    <a:pt x="13377" y="12543"/>
                  </a:lnTo>
                  <a:lnTo>
                    <a:pt x="12509" y="20949"/>
                  </a:lnTo>
                  <a:lnTo>
                    <a:pt x="16846" y="19781"/>
                  </a:lnTo>
                  <a:cubicBezTo>
                    <a:pt x="16846" y="19748"/>
                    <a:pt x="20148" y="12843"/>
                    <a:pt x="19314" y="10241"/>
                  </a:cubicBezTo>
                  <a:cubicBezTo>
                    <a:pt x="17913" y="587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3907950" y="1823425"/>
              <a:ext cx="310250" cy="492025"/>
            </a:xfrm>
            <a:custGeom>
              <a:avLst/>
              <a:gdLst/>
              <a:ahLst/>
              <a:cxnLst/>
              <a:rect l="l" t="t" r="r" b="b"/>
              <a:pathLst>
                <a:path w="12410" h="19681" extrusionOk="0">
                  <a:moveTo>
                    <a:pt x="1" y="0"/>
                  </a:moveTo>
                  <a:lnTo>
                    <a:pt x="4671" y="19681"/>
                  </a:lnTo>
                  <a:lnTo>
                    <a:pt x="12410" y="3836"/>
                  </a:lnTo>
                  <a:cubicBezTo>
                    <a:pt x="4938" y="7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000525" y="2025700"/>
              <a:ext cx="46725" cy="311650"/>
            </a:xfrm>
            <a:custGeom>
              <a:avLst/>
              <a:gdLst/>
              <a:ahLst/>
              <a:cxnLst/>
              <a:rect l="l" t="t" r="r" b="b"/>
              <a:pathLst>
                <a:path w="1869" h="12466" extrusionOk="0">
                  <a:moveTo>
                    <a:pt x="25" y="0"/>
                  </a:moveTo>
                  <a:cubicBezTo>
                    <a:pt x="15" y="0"/>
                    <a:pt x="1" y="15"/>
                    <a:pt x="1" y="15"/>
                  </a:cubicBezTo>
                  <a:cubicBezTo>
                    <a:pt x="501" y="4151"/>
                    <a:pt x="1101" y="8321"/>
                    <a:pt x="1769" y="12390"/>
                  </a:cubicBezTo>
                  <a:cubicBezTo>
                    <a:pt x="1769" y="12440"/>
                    <a:pt x="1794" y="12465"/>
                    <a:pt x="1819" y="12465"/>
                  </a:cubicBezTo>
                  <a:cubicBezTo>
                    <a:pt x="1844" y="12465"/>
                    <a:pt x="1869" y="12440"/>
                    <a:pt x="1869" y="12390"/>
                  </a:cubicBezTo>
                  <a:cubicBezTo>
                    <a:pt x="1468" y="8254"/>
                    <a:pt x="935" y="4051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3466825" y="2004850"/>
              <a:ext cx="47550" cy="311650"/>
            </a:xfrm>
            <a:custGeom>
              <a:avLst/>
              <a:gdLst/>
              <a:ahLst/>
              <a:cxnLst/>
              <a:rect l="l" t="t" r="r" b="b"/>
              <a:pathLst>
                <a:path w="1902" h="12466" extrusionOk="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00" y="4151"/>
                    <a:pt x="1101" y="8321"/>
                    <a:pt x="1768" y="12390"/>
                  </a:cubicBezTo>
                  <a:cubicBezTo>
                    <a:pt x="1768" y="12440"/>
                    <a:pt x="1810" y="12466"/>
                    <a:pt x="1843" y="12466"/>
                  </a:cubicBezTo>
                  <a:cubicBezTo>
                    <a:pt x="1876" y="12466"/>
                    <a:pt x="1901" y="12440"/>
                    <a:pt x="1868" y="12390"/>
                  </a:cubicBezTo>
                  <a:cubicBezTo>
                    <a:pt x="1468" y="8254"/>
                    <a:pt x="934" y="4051"/>
                    <a:pt x="33" y="15"/>
                  </a:cubicBezTo>
                  <a:cubicBezTo>
                    <a:pt x="33" y="4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3695300" y="1766700"/>
              <a:ext cx="116775" cy="29225"/>
            </a:xfrm>
            <a:custGeom>
              <a:avLst/>
              <a:gdLst/>
              <a:ahLst/>
              <a:cxnLst/>
              <a:rect l="l" t="t" r="r" b="b"/>
              <a:pathLst>
                <a:path w="4671" h="1169" extrusionOk="0">
                  <a:moveTo>
                    <a:pt x="4671" y="1"/>
                  </a:moveTo>
                  <a:cubicBezTo>
                    <a:pt x="3136" y="268"/>
                    <a:pt x="1569" y="601"/>
                    <a:pt x="34" y="1035"/>
                  </a:cubicBezTo>
                  <a:cubicBezTo>
                    <a:pt x="1" y="1035"/>
                    <a:pt x="1" y="1168"/>
                    <a:pt x="34" y="1168"/>
                  </a:cubicBezTo>
                  <a:cubicBezTo>
                    <a:pt x="1569" y="935"/>
                    <a:pt x="3136" y="668"/>
                    <a:pt x="4671" y="34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3228300" y="2071100"/>
              <a:ext cx="1081650" cy="637975"/>
            </a:xfrm>
            <a:custGeom>
              <a:avLst/>
              <a:gdLst/>
              <a:ahLst/>
              <a:cxnLst/>
              <a:rect l="l" t="t" r="r" b="b"/>
              <a:pathLst>
                <a:path w="43266" h="25519" extrusionOk="0">
                  <a:moveTo>
                    <a:pt x="41697" y="0"/>
                  </a:moveTo>
                  <a:lnTo>
                    <a:pt x="1" y="3536"/>
                  </a:lnTo>
                  <a:lnTo>
                    <a:pt x="1469" y="25518"/>
                  </a:lnTo>
                  <a:lnTo>
                    <a:pt x="43265" y="21882"/>
                  </a:lnTo>
                  <a:lnTo>
                    <a:pt x="41697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3262500" y="2586450"/>
              <a:ext cx="1047450" cy="122625"/>
            </a:xfrm>
            <a:custGeom>
              <a:avLst/>
              <a:gdLst/>
              <a:ahLst/>
              <a:cxnLst/>
              <a:rect l="l" t="t" r="r" b="b"/>
              <a:pathLst>
                <a:path w="41898" h="4905" extrusionOk="0">
                  <a:moveTo>
                    <a:pt x="41830" y="1"/>
                  </a:moveTo>
                  <a:lnTo>
                    <a:pt x="1" y="3503"/>
                  </a:lnTo>
                  <a:lnTo>
                    <a:pt x="101" y="4904"/>
                  </a:lnTo>
                  <a:lnTo>
                    <a:pt x="41897" y="1268"/>
                  </a:lnTo>
                  <a:lnTo>
                    <a:pt x="41830" y="1"/>
                  </a:ln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145625" y="2315700"/>
              <a:ext cx="312300" cy="213550"/>
            </a:xfrm>
            <a:custGeom>
              <a:avLst/>
              <a:gdLst/>
              <a:ahLst/>
              <a:cxnLst/>
              <a:rect l="l" t="t" r="r" b="b"/>
              <a:pathLst>
                <a:path w="12492" h="8542" extrusionOk="0">
                  <a:moveTo>
                    <a:pt x="9680" y="0"/>
                  </a:moveTo>
                  <a:cubicBezTo>
                    <a:pt x="9646" y="0"/>
                    <a:pt x="9610" y="8"/>
                    <a:pt x="9574" y="23"/>
                  </a:cubicBezTo>
                  <a:cubicBezTo>
                    <a:pt x="9403" y="148"/>
                    <a:pt x="9042" y="178"/>
                    <a:pt x="8475" y="178"/>
                  </a:cubicBezTo>
                  <a:cubicBezTo>
                    <a:pt x="7948" y="178"/>
                    <a:pt x="7243" y="152"/>
                    <a:pt x="6347" y="152"/>
                  </a:cubicBezTo>
                  <a:cubicBezTo>
                    <a:pt x="6143" y="152"/>
                    <a:pt x="5929" y="153"/>
                    <a:pt x="5705" y="157"/>
                  </a:cubicBezTo>
                  <a:cubicBezTo>
                    <a:pt x="5705" y="157"/>
                    <a:pt x="5872" y="2792"/>
                    <a:pt x="5371" y="2959"/>
                  </a:cubicBezTo>
                  <a:cubicBezTo>
                    <a:pt x="3503" y="3559"/>
                    <a:pt x="401" y="3793"/>
                    <a:pt x="501" y="4326"/>
                  </a:cubicBezTo>
                  <a:cubicBezTo>
                    <a:pt x="534" y="4626"/>
                    <a:pt x="1702" y="4702"/>
                    <a:pt x="2861" y="4702"/>
                  </a:cubicBezTo>
                  <a:cubicBezTo>
                    <a:pt x="4020" y="4702"/>
                    <a:pt x="5171" y="4626"/>
                    <a:pt x="5171" y="4626"/>
                  </a:cubicBezTo>
                  <a:lnTo>
                    <a:pt x="5171" y="4626"/>
                  </a:lnTo>
                  <a:cubicBezTo>
                    <a:pt x="5171" y="4627"/>
                    <a:pt x="1" y="5794"/>
                    <a:pt x="101" y="6361"/>
                  </a:cubicBezTo>
                  <a:cubicBezTo>
                    <a:pt x="172" y="6656"/>
                    <a:pt x="609" y="6764"/>
                    <a:pt x="1210" y="6764"/>
                  </a:cubicBezTo>
                  <a:cubicBezTo>
                    <a:pt x="2847" y="6764"/>
                    <a:pt x="5704" y="5961"/>
                    <a:pt x="5705" y="5961"/>
                  </a:cubicBezTo>
                  <a:lnTo>
                    <a:pt x="5705" y="5961"/>
                  </a:lnTo>
                  <a:cubicBezTo>
                    <a:pt x="5704" y="5961"/>
                    <a:pt x="1735" y="7195"/>
                    <a:pt x="2002" y="7862"/>
                  </a:cubicBezTo>
                  <a:cubicBezTo>
                    <a:pt x="2033" y="7986"/>
                    <a:pt x="2160" y="8046"/>
                    <a:pt x="2397" y="8046"/>
                  </a:cubicBezTo>
                  <a:cubicBezTo>
                    <a:pt x="2925" y="8046"/>
                    <a:pt x="3998" y="7748"/>
                    <a:pt x="5772" y="7195"/>
                  </a:cubicBezTo>
                  <a:cubicBezTo>
                    <a:pt x="5872" y="7195"/>
                    <a:pt x="5905" y="7162"/>
                    <a:pt x="6005" y="7128"/>
                  </a:cubicBezTo>
                  <a:lnTo>
                    <a:pt x="6005" y="7128"/>
                  </a:lnTo>
                  <a:cubicBezTo>
                    <a:pt x="5071" y="7662"/>
                    <a:pt x="4170" y="8196"/>
                    <a:pt x="4204" y="8429"/>
                  </a:cubicBezTo>
                  <a:cubicBezTo>
                    <a:pt x="4234" y="8508"/>
                    <a:pt x="4373" y="8542"/>
                    <a:pt x="4584" y="8542"/>
                  </a:cubicBezTo>
                  <a:cubicBezTo>
                    <a:pt x="5535" y="8542"/>
                    <a:pt x="7949" y="7856"/>
                    <a:pt x="8440" y="7529"/>
                  </a:cubicBezTo>
                  <a:cubicBezTo>
                    <a:pt x="10775" y="6161"/>
                    <a:pt x="12276" y="1758"/>
                    <a:pt x="12276" y="1758"/>
                  </a:cubicBezTo>
                  <a:cubicBezTo>
                    <a:pt x="12276" y="1758"/>
                    <a:pt x="12492" y="436"/>
                    <a:pt x="12123" y="436"/>
                  </a:cubicBezTo>
                  <a:cubicBezTo>
                    <a:pt x="12082" y="436"/>
                    <a:pt x="12033" y="453"/>
                    <a:pt x="11976" y="490"/>
                  </a:cubicBezTo>
                  <a:cubicBezTo>
                    <a:pt x="11817" y="614"/>
                    <a:pt x="11556" y="653"/>
                    <a:pt x="11227" y="653"/>
                  </a:cubicBezTo>
                  <a:cubicBezTo>
                    <a:pt x="10933" y="653"/>
                    <a:pt x="10585" y="622"/>
                    <a:pt x="10208" y="590"/>
                  </a:cubicBezTo>
                  <a:cubicBezTo>
                    <a:pt x="10039" y="224"/>
                    <a:pt x="9870" y="0"/>
                    <a:pt x="9680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3104900" y="2407175"/>
              <a:ext cx="325250" cy="198350"/>
            </a:xfrm>
            <a:custGeom>
              <a:avLst/>
              <a:gdLst/>
              <a:ahLst/>
              <a:cxnLst/>
              <a:rect l="l" t="t" r="r" b="b"/>
              <a:pathLst>
                <a:path w="13010" h="7934" extrusionOk="0">
                  <a:moveTo>
                    <a:pt x="5637" y="0"/>
                  </a:moveTo>
                  <a:lnTo>
                    <a:pt x="5637" y="0"/>
                  </a:lnTo>
                  <a:cubicBezTo>
                    <a:pt x="3503" y="667"/>
                    <a:pt x="133" y="901"/>
                    <a:pt x="67" y="2502"/>
                  </a:cubicBezTo>
                  <a:cubicBezTo>
                    <a:pt x="0" y="3836"/>
                    <a:pt x="2669" y="7305"/>
                    <a:pt x="5337" y="7906"/>
                  </a:cubicBezTo>
                  <a:cubicBezTo>
                    <a:pt x="5472" y="7924"/>
                    <a:pt x="5701" y="7933"/>
                    <a:pt x="5987" y="7933"/>
                  </a:cubicBezTo>
                  <a:cubicBezTo>
                    <a:pt x="7260" y="7933"/>
                    <a:pt x="9640" y="7747"/>
                    <a:pt x="9640" y="7339"/>
                  </a:cubicBezTo>
                  <a:cubicBezTo>
                    <a:pt x="9640" y="7139"/>
                    <a:pt x="8606" y="6905"/>
                    <a:pt x="7572" y="6672"/>
                  </a:cubicBezTo>
                  <a:lnTo>
                    <a:pt x="7772" y="6672"/>
                  </a:lnTo>
                  <a:cubicBezTo>
                    <a:pt x="10508" y="6605"/>
                    <a:pt x="11608" y="6471"/>
                    <a:pt x="11608" y="6104"/>
                  </a:cubicBezTo>
                  <a:cubicBezTo>
                    <a:pt x="11636" y="5516"/>
                    <a:pt x="8699" y="5469"/>
                    <a:pt x="7758" y="5469"/>
                  </a:cubicBezTo>
                  <a:cubicBezTo>
                    <a:pt x="7579" y="5469"/>
                    <a:pt x="7472" y="5471"/>
                    <a:pt x="7472" y="5471"/>
                  </a:cubicBezTo>
                  <a:cubicBezTo>
                    <a:pt x="7472" y="5471"/>
                    <a:pt x="13009" y="5170"/>
                    <a:pt x="12909" y="4103"/>
                  </a:cubicBezTo>
                  <a:cubicBezTo>
                    <a:pt x="12875" y="3895"/>
                    <a:pt x="12224" y="3827"/>
                    <a:pt x="11389" y="3827"/>
                  </a:cubicBezTo>
                  <a:cubicBezTo>
                    <a:pt x="9811" y="3827"/>
                    <a:pt x="7572" y="4070"/>
                    <a:pt x="7572" y="4070"/>
                  </a:cubicBezTo>
                  <a:cubicBezTo>
                    <a:pt x="7572" y="4070"/>
                    <a:pt x="12009" y="2902"/>
                    <a:pt x="11909" y="2302"/>
                  </a:cubicBezTo>
                  <a:cubicBezTo>
                    <a:pt x="11860" y="2026"/>
                    <a:pt x="10956" y="1947"/>
                    <a:pt x="9811" y="1947"/>
                  </a:cubicBezTo>
                  <a:cubicBezTo>
                    <a:pt x="8605" y="1947"/>
                    <a:pt x="7131" y="2034"/>
                    <a:pt x="6104" y="2068"/>
                  </a:cubicBezTo>
                  <a:cubicBezTo>
                    <a:pt x="5604" y="2068"/>
                    <a:pt x="5637" y="0"/>
                    <a:pt x="5637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9" name="Google Shape;7809;p53"/>
          <p:cNvGrpSpPr/>
          <p:nvPr/>
        </p:nvGrpSpPr>
        <p:grpSpPr>
          <a:xfrm rot="-201901">
            <a:off x="4107544" y="2371434"/>
            <a:ext cx="927387" cy="575569"/>
            <a:chOff x="5101250" y="2912980"/>
            <a:chExt cx="995150" cy="735220"/>
          </a:xfrm>
        </p:grpSpPr>
        <p:sp>
          <p:nvSpPr>
            <p:cNvPr id="7810" name="Google Shape;7810;p53"/>
            <p:cNvSpPr txBox="1"/>
            <p:nvPr/>
          </p:nvSpPr>
          <p:spPr>
            <a:xfrm>
              <a:off x="5101250" y="3025550"/>
              <a:ext cx="4785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a"/>
                  <a:ea typeface="Jua"/>
                  <a:cs typeface="Jua"/>
                  <a:sym typeface="Jua"/>
                </a:rPr>
                <a:t>A</a:t>
              </a:r>
              <a:endParaRPr sz="1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endParaRPr>
            </a:p>
          </p:txBody>
        </p:sp>
        <p:sp>
          <p:nvSpPr>
            <p:cNvPr id="7811" name="Google Shape;7811;p53"/>
            <p:cNvSpPr txBox="1"/>
            <p:nvPr/>
          </p:nvSpPr>
          <p:spPr>
            <a:xfrm>
              <a:off x="5617900" y="3025538"/>
              <a:ext cx="4785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a"/>
                  <a:ea typeface="Jua"/>
                  <a:cs typeface="Jua"/>
                  <a:sym typeface="Jua"/>
                </a:rPr>
                <a:t>B</a:t>
              </a:r>
              <a:endParaRPr sz="1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endParaRPr>
            </a:p>
          </p:txBody>
        </p:sp>
        <p:sp>
          <p:nvSpPr>
            <p:cNvPr id="7812" name="Google Shape;7812;p53"/>
            <p:cNvSpPr txBox="1"/>
            <p:nvPr/>
          </p:nvSpPr>
          <p:spPr>
            <a:xfrm>
              <a:off x="5101250" y="3371900"/>
              <a:ext cx="4785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a"/>
                  <a:ea typeface="Jua"/>
                  <a:cs typeface="Jua"/>
                  <a:sym typeface="Jua"/>
                </a:rPr>
                <a:t>C</a:t>
              </a:r>
              <a:endParaRPr sz="1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endParaRPr>
            </a:p>
          </p:txBody>
        </p:sp>
        <p:sp>
          <p:nvSpPr>
            <p:cNvPr id="7813" name="Google Shape;7813;p53"/>
            <p:cNvSpPr txBox="1"/>
            <p:nvPr/>
          </p:nvSpPr>
          <p:spPr>
            <a:xfrm>
              <a:off x="5617900" y="3371888"/>
              <a:ext cx="4785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Jua"/>
                  <a:ea typeface="Jua"/>
                  <a:cs typeface="Jua"/>
                  <a:sym typeface="Jua"/>
                </a:rPr>
                <a:t>D</a:t>
              </a:r>
              <a:endParaRPr sz="1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endParaRPr>
            </a:p>
          </p:txBody>
        </p:sp>
        <p:sp>
          <p:nvSpPr>
            <p:cNvPr id="7814" name="Google Shape;7814;p53"/>
            <p:cNvSpPr/>
            <p:nvPr/>
          </p:nvSpPr>
          <p:spPr>
            <a:xfrm rot="5400000">
              <a:off x="5290208" y="3214545"/>
              <a:ext cx="625679" cy="22549"/>
            </a:xfrm>
            <a:custGeom>
              <a:avLst/>
              <a:gdLst/>
              <a:ahLst/>
              <a:cxnLst/>
              <a:rect l="l" t="t" r="r" b="b"/>
              <a:pathLst>
                <a:path w="285698" h="1459" extrusionOk="0">
                  <a:moveTo>
                    <a:pt x="25502" y="1"/>
                  </a:moveTo>
                  <a:cubicBezTo>
                    <a:pt x="15915" y="1"/>
                    <a:pt x="7259" y="62"/>
                    <a:pt x="1858" y="251"/>
                  </a:cubicBezTo>
                  <a:cubicBezTo>
                    <a:pt x="372" y="357"/>
                    <a:pt x="0" y="1206"/>
                    <a:pt x="1804" y="1206"/>
                  </a:cubicBezTo>
                  <a:cubicBezTo>
                    <a:pt x="16769" y="1419"/>
                    <a:pt x="56195" y="1366"/>
                    <a:pt x="70416" y="1419"/>
                  </a:cubicBezTo>
                  <a:cubicBezTo>
                    <a:pt x="77368" y="1445"/>
                    <a:pt x="110108" y="1459"/>
                    <a:pt x="142849" y="1459"/>
                  </a:cubicBezTo>
                  <a:cubicBezTo>
                    <a:pt x="175589" y="1459"/>
                    <a:pt x="208330" y="1445"/>
                    <a:pt x="215281" y="1419"/>
                  </a:cubicBezTo>
                  <a:cubicBezTo>
                    <a:pt x="229555" y="1366"/>
                    <a:pt x="268929" y="1419"/>
                    <a:pt x="283893" y="1206"/>
                  </a:cubicBezTo>
                  <a:cubicBezTo>
                    <a:pt x="285697" y="1206"/>
                    <a:pt x="285273" y="357"/>
                    <a:pt x="283840" y="251"/>
                  </a:cubicBezTo>
                  <a:cubicBezTo>
                    <a:pt x="278439" y="62"/>
                    <a:pt x="269789" y="1"/>
                    <a:pt x="260208" y="1"/>
                  </a:cubicBezTo>
                  <a:cubicBezTo>
                    <a:pt x="242963" y="1"/>
                    <a:pt x="222703" y="198"/>
                    <a:pt x="212946" y="198"/>
                  </a:cubicBezTo>
                  <a:cubicBezTo>
                    <a:pt x="206605" y="145"/>
                    <a:pt x="174727" y="119"/>
                    <a:pt x="142849" y="119"/>
                  </a:cubicBezTo>
                  <a:cubicBezTo>
                    <a:pt x="110971" y="119"/>
                    <a:pt x="79092" y="145"/>
                    <a:pt x="72751" y="198"/>
                  </a:cubicBezTo>
                  <a:cubicBezTo>
                    <a:pt x="63029" y="198"/>
                    <a:pt x="42759" y="1"/>
                    <a:pt x="25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181647" y="3199805"/>
              <a:ext cx="842809" cy="24701"/>
            </a:xfrm>
            <a:custGeom>
              <a:avLst/>
              <a:gdLst/>
              <a:ahLst/>
              <a:cxnLst/>
              <a:rect l="l" t="t" r="r" b="b"/>
              <a:pathLst>
                <a:path w="285698" h="1459" extrusionOk="0">
                  <a:moveTo>
                    <a:pt x="25502" y="1"/>
                  </a:moveTo>
                  <a:cubicBezTo>
                    <a:pt x="15915" y="1"/>
                    <a:pt x="7259" y="62"/>
                    <a:pt x="1858" y="251"/>
                  </a:cubicBezTo>
                  <a:cubicBezTo>
                    <a:pt x="372" y="357"/>
                    <a:pt x="0" y="1206"/>
                    <a:pt x="1804" y="1206"/>
                  </a:cubicBezTo>
                  <a:cubicBezTo>
                    <a:pt x="16769" y="1419"/>
                    <a:pt x="56195" y="1366"/>
                    <a:pt x="70416" y="1419"/>
                  </a:cubicBezTo>
                  <a:cubicBezTo>
                    <a:pt x="77368" y="1445"/>
                    <a:pt x="110108" y="1459"/>
                    <a:pt x="142849" y="1459"/>
                  </a:cubicBezTo>
                  <a:cubicBezTo>
                    <a:pt x="175589" y="1459"/>
                    <a:pt x="208330" y="1445"/>
                    <a:pt x="215281" y="1419"/>
                  </a:cubicBezTo>
                  <a:cubicBezTo>
                    <a:pt x="229555" y="1366"/>
                    <a:pt x="268929" y="1419"/>
                    <a:pt x="283893" y="1206"/>
                  </a:cubicBezTo>
                  <a:cubicBezTo>
                    <a:pt x="285697" y="1206"/>
                    <a:pt x="285273" y="357"/>
                    <a:pt x="283840" y="251"/>
                  </a:cubicBezTo>
                  <a:cubicBezTo>
                    <a:pt x="278439" y="62"/>
                    <a:pt x="269789" y="1"/>
                    <a:pt x="260208" y="1"/>
                  </a:cubicBezTo>
                  <a:cubicBezTo>
                    <a:pt x="242963" y="1"/>
                    <a:pt x="222703" y="198"/>
                    <a:pt x="212946" y="198"/>
                  </a:cubicBezTo>
                  <a:cubicBezTo>
                    <a:pt x="206605" y="145"/>
                    <a:pt x="174727" y="119"/>
                    <a:pt x="142849" y="119"/>
                  </a:cubicBezTo>
                  <a:cubicBezTo>
                    <a:pt x="110971" y="119"/>
                    <a:pt x="79092" y="145"/>
                    <a:pt x="72751" y="198"/>
                  </a:cubicBezTo>
                  <a:cubicBezTo>
                    <a:pt x="63029" y="198"/>
                    <a:pt x="42759" y="1"/>
                    <a:pt x="25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7" name="Google Shape;7817;p53"/>
          <p:cNvSpPr txBox="1">
            <a:spLocks noGrp="1"/>
          </p:cNvSpPr>
          <p:nvPr>
            <p:ph type="title" idx="4294967295"/>
          </p:nvPr>
        </p:nvSpPr>
        <p:spPr>
          <a:xfrm>
            <a:off x="1967514" y="1465544"/>
            <a:ext cx="4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4" name="Google Shape;7364;p44"/>
          <p:cNvSpPr txBox="1">
            <a:spLocks noGrp="1"/>
          </p:cNvSpPr>
          <p:nvPr>
            <p:ph type="subTitle" idx="1"/>
          </p:nvPr>
        </p:nvSpPr>
        <p:spPr>
          <a:xfrm>
            <a:off x="1784100" y="1513950"/>
            <a:ext cx="55758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nl-NL" sz="2000" dirty="0"/>
              <a:t>“Wij weten wat gewenste dan wel ongewenste vormen van communicatie zijn.”</a:t>
            </a:r>
          </a:p>
          <a:p>
            <a:pPr marL="114300" lvl="0" indent="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</a:pPr>
            <a:endParaRPr dirty="0"/>
          </a:p>
        </p:txBody>
      </p:sp>
      <p:sp>
        <p:nvSpPr>
          <p:cNvPr id="7365" name="Google Shape;7365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Stelling 1</a:t>
            </a:r>
            <a:endParaRPr dirty="0"/>
          </a:p>
        </p:txBody>
      </p:sp>
      <p:grpSp>
        <p:nvGrpSpPr>
          <p:cNvPr id="7366" name="Google Shape;7366;p44"/>
          <p:cNvGrpSpPr/>
          <p:nvPr/>
        </p:nvGrpSpPr>
        <p:grpSpPr>
          <a:xfrm rot="-285647">
            <a:off x="712656" y="2966827"/>
            <a:ext cx="742262" cy="1554178"/>
            <a:chOff x="4339100" y="297700"/>
            <a:chExt cx="742225" cy="1554100"/>
          </a:xfrm>
        </p:grpSpPr>
        <p:sp>
          <p:nvSpPr>
            <p:cNvPr id="7367" name="Google Shape;7367;p44"/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4"/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4"/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4"/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4"/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4"/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4"/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4"/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4"/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4"/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4"/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4"/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4"/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4"/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4"/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4"/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4"/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4"/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4"/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4"/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4"/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4"/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4"/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4"/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4"/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4"/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4"/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4"/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4"/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4"/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4"/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4"/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4"/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4"/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4"/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4"/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4"/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4"/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4"/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4"/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4"/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4"/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>
          <a:extLst>
            <a:ext uri="{FF2B5EF4-FFF2-40B4-BE49-F238E27FC236}">
              <a16:creationId xmlns:a16="http://schemas.microsoft.com/office/drawing/2014/main" id="{48B7986A-D71E-003B-3CEE-AB2ECDAA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4" name="Google Shape;7364;p44">
            <a:extLst>
              <a:ext uri="{FF2B5EF4-FFF2-40B4-BE49-F238E27FC236}">
                <a16:creationId xmlns:a16="http://schemas.microsoft.com/office/drawing/2014/main" id="{421B3904-854A-5E19-EB38-456211D839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84100" y="1513950"/>
            <a:ext cx="55758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nl-NL" sz="2000" dirty="0"/>
              <a:t>“Kleine opmerkingen of grapjes kunnen een grote impact hebben op iemands gevoel van veiligheid.”</a:t>
            </a:r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lvl="0" indent="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</a:pPr>
            <a:endParaRPr dirty="0"/>
          </a:p>
        </p:txBody>
      </p:sp>
      <p:sp>
        <p:nvSpPr>
          <p:cNvPr id="7365" name="Google Shape;7365;p44">
            <a:extLst>
              <a:ext uri="{FF2B5EF4-FFF2-40B4-BE49-F238E27FC236}">
                <a16:creationId xmlns:a16="http://schemas.microsoft.com/office/drawing/2014/main" id="{F57CD9BB-B3BD-4353-7274-7321B8041A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Stelling 2</a:t>
            </a:r>
            <a:endParaRPr dirty="0"/>
          </a:p>
        </p:txBody>
      </p:sp>
      <p:grpSp>
        <p:nvGrpSpPr>
          <p:cNvPr id="7366" name="Google Shape;7366;p44">
            <a:extLst>
              <a:ext uri="{FF2B5EF4-FFF2-40B4-BE49-F238E27FC236}">
                <a16:creationId xmlns:a16="http://schemas.microsoft.com/office/drawing/2014/main" id="{A3E4AD63-7780-892A-79A6-3D8D4973CAF8}"/>
              </a:ext>
            </a:extLst>
          </p:cNvPr>
          <p:cNvGrpSpPr/>
          <p:nvPr/>
        </p:nvGrpSpPr>
        <p:grpSpPr>
          <a:xfrm rot="-285647">
            <a:off x="712656" y="2966827"/>
            <a:ext cx="742262" cy="1554178"/>
            <a:chOff x="4339100" y="297700"/>
            <a:chExt cx="742225" cy="1554100"/>
          </a:xfrm>
        </p:grpSpPr>
        <p:sp>
          <p:nvSpPr>
            <p:cNvPr id="7367" name="Google Shape;7367;p44">
              <a:extLst>
                <a:ext uri="{FF2B5EF4-FFF2-40B4-BE49-F238E27FC236}">
                  <a16:creationId xmlns:a16="http://schemas.microsoft.com/office/drawing/2014/main" id="{146F2876-52A4-1471-6B43-5587B2643AFF}"/>
                </a:ext>
              </a:extLst>
            </p:cNvPr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4">
              <a:extLst>
                <a:ext uri="{FF2B5EF4-FFF2-40B4-BE49-F238E27FC236}">
                  <a16:creationId xmlns:a16="http://schemas.microsoft.com/office/drawing/2014/main" id="{162C4309-40B0-2217-87B0-42D7013D2938}"/>
                </a:ext>
              </a:extLst>
            </p:cNvPr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4">
              <a:extLst>
                <a:ext uri="{FF2B5EF4-FFF2-40B4-BE49-F238E27FC236}">
                  <a16:creationId xmlns:a16="http://schemas.microsoft.com/office/drawing/2014/main" id="{56EDA8F3-EABA-181C-834D-04AB8074505C}"/>
                </a:ext>
              </a:extLst>
            </p:cNvPr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4">
              <a:extLst>
                <a:ext uri="{FF2B5EF4-FFF2-40B4-BE49-F238E27FC236}">
                  <a16:creationId xmlns:a16="http://schemas.microsoft.com/office/drawing/2014/main" id="{B3E70010-84D6-685F-1AB5-13EECDA55F60}"/>
                </a:ext>
              </a:extLst>
            </p:cNvPr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4">
              <a:extLst>
                <a:ext uri="{FF2B5EF4-FFF2-40B4-BE49-F238E27FC236}">
                  <a16:creationId xmlns:a16="http://schemas.microsoft.com/office/drawing/2014/main" id="{D18EEC6C-92D7-7E3E-125D-8D313875C9F5}"/>
                </a:ext>
              </a:extLst>
            </p:cNvPr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4">
              <a:extLst>
                <a:ext uri="{FF2B5EF4-FFF2-40B4-BE49-F238E27FC236}">
                  <a16:creationId xmlns:a16="http://schemas.microsoft.com/office/drawing/2014/main" id="{DC553908-7CC8-62DA-877E-F16472F31AD5}"/>
                </a:ext>
              </a:extLst>
            </p:cNvPr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4">
              <a:extLst>
                <a:ext uri="{FF2B5EF4-FFF2-40B4-BE49-F238E27FC236}">
                  <a16:creationId xmlns:a16="http://schemas.microsoft.com/office/drawing/2014/main" id="{10D642BB-F7DC-E9DF-4854-C29EFC32833F}"/>
                </a:ext>
              </a:extLst>
            </p:cNvPr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4">
              <a:extLst>
                <a:ext uri="{FF2B5EF4-FFF2-40B4-BE49-F238E27FC236}">
                  <a16:creationId xmlns:a16="http://schemas.microsoft.com/office/drawing/2014/main" id="{B6F42A87-E19A-3F28-8373-89F409F555D8}"/>
                </a:ext>
              </a:extLst>
            </p:cNvPr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4">
              <a:extLst>
                <a:ext uri="{FF2B5EF4-FFF2-40B4-BE49-F238E27FC236}">
                  <a16:creationId xmlns:a16="http://schemas.microsoft.com/office/drawing/2014/main" id="{D2A6FE38-08FB-7306-1C3B-B9CB50B82F2F}"/>
                </a:ext>
              </a:extLst>
            </p:cNvPr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4">
              <a:extLst>
                <a:ext uri="{FF2B5EF4-FFF2-40B4-BE49-F238E27FC236}">
                  <a16:creationId xmlns:a16="http://schemas.microsoft.com/office/drawing/2014/main" id="{8FB81877-482F-F023-09F4-11DF06EFF8D5}"/>
                </a:ext>
              </a:extLst>
            </p:cNvPr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4">
              <a:extLst>
                <a:ext uri="{FF2B5EF4-FFF2-40B4-BE49-F238E27FC236}">
                  <a16:creationId xmlns:a16="http://schemas.microsoft.com/office/drawing/2014/main" id="{F4B46064-D5C1-308E-D187-FEC78ABEFFE5}"/>
                </a:ext>
              </a:extLst>
            </p:cNvPr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4">
              <a:extLst>
                <a:ext uri="{FF2B5EF4-FFF2-40B4-BE49-F238E27FC236}">
                  <a16:creationId xmlns:a16="http://schemas.microsoft.com/office/drawing/2014/main" id="{875A748F-75DF-F1DD-68B5-4E306A20FA78}"/>
                </a:ext>
              </a:extLst>
            </p:cNvPr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4">
              <a:extLst>
                <a:ext uri="{FF2B5EF4-FFF2-40B4-BE49-F238E27FC236}">
                  <a16:creationId xmlns:a16="http://schemas.microsoft.com/office/drawing/2014/main" id="{0183562C-09EF-9FB9-D403-B9971D271D0E}"/>
                </a:ext>
              </a:extLst>
            </p:cNvPr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4">
              <a:extLst>
                <a:ext uri="{FF2B5EF4-FFF2-40B4-BE49-F238E27FC236}">
                  <a16:creationId xmlns:a16="http://schemas.microsoft.com/office/drawing/2014/main" id="{EFE5F525-3578-3638-E17A-8CBB356774BF}"/>
                </a:ext>
              </a:extLst>
            </p:cNvPr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4">
              <a:extLst>
                <a:ext uri="{FF2B5EF4-FFF2-40B4-BE49-F238E27FC236}">
                  <a16:creationId xmlns:a16="http://schemas.microsoft.com/office/drawing/2014/main" id="{107E5C29-C0AA-073B-D139-ADC82319B874}"/>
                </a:ext>
              </a:extLst>
            </p:cNvPr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4">
              <a:extLst>
                <a:ext uri="{FF2B5EF4-FFF2-40B4-BE49-F238E27FC236}">
                  <a16:creationId xmlns:a16="http://schemas.microsoft.com/office/drawing/2014/main" id="{8CCC3D62-EEE9-15C3-7625-F80D3E90B233}"/>
                </a:ext>
              </a:extLst>
            </p:cNvPr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4">
              <a:extLst>
                <a:ext uri="{FF2B5EF4-FFF2-40B4-BE49-F238E27FC236}">
                  <a16:creationId xmlns:a16="http://schemas.microsoft.com/office/drawing/2014/main" id="{1812BC9F-1617-E52E-330D-B2DB9A8C5AE8}"/>
                </a:ext>
              </a:extLst>
            </p:cNvPr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4">
              <a:extLst>
                <a:ext uri="{FF2B5EF4-FFF2-40B4-BE49-F238E27FC236}">
                  <a16:creationId xmlns:a16="http://schemas.microsoft.com/office/drawing/2014/main" id="{15ABCD3C-0D86-565C-9285-6B37857554E0}"/>
                </a:ext>
              </a:extLst>
            </p:cNvPr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4">
              <a:extLst>
                <a:ext uri="{FF2B5EF4-FFF2-40B4-BE49-F238E27FC236}">
                  <a16:creationId xmlns:a16="http://schemas.microsoft.com/office/drawing/2014/main" id="{1BA27CFE-602F-F988-E08D-97139208D0F3}"/>
                </a:ext>
              </a:extLst>
            </p:cNvPr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4">
              <a:extLst>
                <a:ext uri="{FF2B5EF4-FFF2-40B4-BE49-F238E27FC236}">
                  <a16:creationId xmlns:a16="http://schemas.microsoft.com/office/drawing/2014/main" id="{BBCBF678-CB15-C223-A83D-206DA6C5DB6D}"/>
                </a:ext>
              </a:extLst>
            </p:cNvPr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4">
              <a:extLst>
                <a:ext uri="{FF2B5EF4-FFF2-40B4-BE49-F238E27FC236}">
                  <a16:creationId xmlns:a16="http://schemas.microsoft.com/office/drawing/2014/main" id="{E0510478-5875-AC2B-E1BB-780012A1E00E}"/>
                </a:ext>
              </a:extLst>
            </p:cNvPr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4">
              <a:extLst>
                <a:ext uri="{FF2B5EF4-FFF2-40B4-BE49-F238E27FC236}">
                  <a16:creationId xmlns:a16="http://schemas.microsoft.com/office/drawing/2014/main" id="{D834C5CE-1C1B-E711-018C-60396BC8939D}"/>
                </a:ext>
              </a:extLst>
            </p:cNvPr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4">
              <a:extLst>
                <a:ext uri="{FF2B5EF4-FFF2-40B4-BE49-F238E27FC236}">
                  <a16:creationId xmlns:a16="http://schemas.microsoft.com/office/drawing/2014/main" id="{64CD4A60-D9A9-2860-E0FE-8828DDC3106E}"/>
                </a:ext>
              </a:extLst>
            </p:cNvPr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4">
              <a:extLst>
                <a:ext uri="{FF2B5EF4-FFF2-40B4-BE49-F238E27FC236}">
                  <a16:creationId xmlns:a16="http://schemas.microsoft.com/office/drawing/2014/main" id="{1D3CE8B4-0DE1-261E-A1B9-85D9733D0FEA}"/>
                </a:ext>
              </a:extLst>
            </p:cNvPr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4">
              <a:extLst>
                <a:ext uri="{FF2B5EF4-FFF2-40B4-BE49-F238E27FC236}">
                  <a16:creationId xmlns:a16="http://schemas.microsoft.com/office/drawing/2014/main" id="{3D233B87-965F-6360-774A-8A76393ACA3E}"/>
                </a:ext>
              </a:extLst>
            </p:cNvPr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4">
              <a:extLst>
                <a:ext uri="{FF2B5EF4-FFF2-40B4-BE49-F238E27FC236}">
                  <a16:creationId xmlns:a16="http://schemas.microsoft.com/office/drawing/2014/main" id="{6BCA1D15-4A25-CC7E-C2EB-06BBF51EC33F}"/>
                </a:ext>
              </a:extLst>
            </p:cNvPr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4">
              <a:extLst>
                <a:ext uri="{FF2B5EF4-FFF2-40B4-BE49-F238E27FC236}">
                  <a16:creationId xmlns:a16="http://schemas.microsoft.com/office/drawing/2014/main" id="{48B6EA4F-1094-EBCE-48F3-4F316A710693}"/>
                </a:ext>
              </a:extLst>
            </p:cNvPr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4">
              <a:extLst>
                <a:ext uri="{FF2B5EF4-FFF2-40B4-BE49-F238E27FC236}">
                  <a16:creationId xmlns:a16="http://schemas.microsoft.com/office/drawing/2014/main" id="{D2D4F807-1CDA-E6C6-AB4C-43597EC77A78}"/>
                </a:ext>
              </a:extLst>
            </p:cNvPr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4">
              <a:extLst>
                <a:ext uri="{FF2B5EF4-FFF2-40B4-BE49-F238E27FC236}">
                  <a16:creationId xmlns:a16="http://schemas.microsoft.com/office/drawing/2014/main" id="{C65C8ED0-4254-B5A7-5622-4B6060D7C04B}"/>
                </a:ext>
              </a:extLst>
            </p:cNvPr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4">
              <a:extLst>
                <a:ext uri="{FF2B5EF4-FFF2-40B4-BE49-F238E27FC236}">
                  <a16:creationId xmlns:a16="http://schemas.microsoft.com/office/drawing/2014/main" id="{7E7B6B8E-0A38-7CC1-684F-065577C30356}"/>
                </a:ext>
              </a:extLst>
            </p:cNvPr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4">
              <a:extLst>
                <a:ext uri="{FF2B5EF4-FFF2-40B4-BE49-F238E27FC236}">
                  <a16:creationId xmlns:a16="http://schemas.microsoft.com/office/drawing/2014/main" id="{39C1BF7A-D159-316F-A6C5-1B79789EB11A}"/>
                </a:ext>
              </a:extLst>
            </p:cNvPr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4">
              <a:extLst>
                <a:ext uri="{FF2B5EF4-FFF2-40B4-BE49-F238E27FC236}">
                  <a16:creationId xmlns:a16="http://schemas.microsoft.com/office/drawing/2014/main" id="{ED528774-6A47-41E2-91FB-B8F96CE2A306}"/>
                </a:ext>
              </a:extLst>
            </p:cNvPr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4">
              <a:extLst>
                <a:ext uri="{FF2B5EF4-FFF2-40B4-BE49-F238E27FC236}">
                  <a16:creationId xmlns:a16="http://schemas.microsoft.com/office/drawing/2014/main" id="{8BE3782B-84CF-47F1-189A-C7E45415EFBC}"/>
                </a:ext>
              </a:extLst>
            </p:cNvPr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4">
              <a:extLst>
                <a:ext uri="{FF2B5EF4-FFF2-40B4-BE49-F238E27FC236}">
                  <a16:creationId xmlns:a16="http://schemas.microsoft.com/office/drawing/2014/main" id="{B23FD226-D810-316B-E81A-4A02B201E8E4}"/>
                </a:ext>
              </a:extLst>
            </p:cNvPr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4">
              <a:extLst>
                <a:ext uri="{FF2B5EF4-FFF2-40B4-BE49-F238E27FC236}">
                  <a16:creationId xmlns:a16="http://schemas.microsoft.com/office/drawing/2014/main" id="{D52C323E-A80A-18E5-5CE7-EB28737D8C47}"/>
                </a:ext>
              </a:extLst>
            </p:cNvPr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4">
              <a:extLst>
                <a:ext uri="{FF2B5EF4-FFF2-40B4-BE49-F238E27FC236}">
                  <a16:creationId xmlns:a16="http://schemas.microsoft.com/office/drawing/2014/main" id="{9A847B44-F05D-65EA-0BF2-34F9CBC5A7C0}"/>
                </a:ext>
              </a:extLst>
            </p:cNvPr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4">
              <a:extLst>
                <a:ext uri="{FF2B5EF4-FFF2-40B4-BE49-F238E27FC236}">
                  <a16:creationId xmlns:a16="http://schemas.microsoft.com/office/drawing/2014/main" id="{24026B98-5274-79C5-3DAB-81C49BAA694F}"/>
                </a:ext>
              </a:extLst>
            </p:cNvPr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4">
              <a:extLst>
                <a:ext uri="{FF2B5EF4-FFF2-40B4-BE49-F238E27FC236}">
                  <a16:creationId xmlns:a16="http://schemas.microsoft.com/office/drawing/2014/main" id="{598B9903-67B6-7786-8109-F0D38B4CE42B}"/>
                </a:ext>
              </a:extLst>
            </p:cNvPr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4">
              <a:extLst>
                <a:ext uri="{FF2B5EF4-FFF2-40B4-BE49-F238E27FC236}">
                  <a16:creationId xmlns:a16="http://schemas.microsoft.com/office/drawing/2014/main" id="{3CC12720-4E4D-C674-3ADD-1ACE65860B52}"/>
                </a:ext>
              </a:extLst>
            </p:cNvPr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4">
              <a:extLst>
                <a:ext uri="{FF2B5EF4-FFF2-40B4-BE49-F238E27FC236}">
                  <a16:creationId xmlns:a16="http://schemas.microsoft.com/office/drawing/2014/main" id="{4B2D76CD-D4C8-B0C9-2862-84D6D8126034}"/>
                </a:ext>
              </a:extLst>
            </p:cNvPr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4">
              <a:extLst>
                <a:ext uri="{FF2B5EF4-FFF2-40B4-BE49-F238E27FC236}">
                  <a16:creationId xmlns:a16="http://schemas.microsoft.com/office/drawing/2014/main" id="{7AE4BA2F-1E28-7A3D-2B7D-D35A1A41CAAA}"/>
                </a:ext>
              </a:extLst>
            </p:cNvPr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4">
              <a:extLst>
                <a:ext uri="{FF2B5EF4-FFF2-40B4-BE49-F238E27FC236}">
                  <a16:creationId xmlns:a16="http://schemas.microsoft.com/office/drawing/2014/main" id="{6CED9106-966B-3AC1-2025-527C467D762E}"/>
                </a:ext>
              </a:extLst>
            </p:cNvPr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840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>
          <a:extLst>
            <a:ext uri="{FF2B5EF4-FFF2-40B4-BE49-F238E27FC236}">
              <a16:creationId xmlns:a16="http://schemas.microsoft.com/office/drawing/2014/main" id="{70C6B461-99E3-1D9F-99EF-F9D1394F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4" name="Google Shape;7364;p44">
            <a:extLst>
              <a:ext uri="{FF2B5EF4-FFF2-40B4-BE49-F238E27FC236}">
                <a16:creationId xmlns:a16="http://schemas.microsoft.com/office/drawing/2014/main" id="{547F03AE-16CC-04CC-87C9-C6FEC4B62E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84100" y="1513950"/>
            <a:ext cx="55758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nl-NL" sz="2000" dirty="0"/>
              <a:t>“Signalen van sociale onveiligheid zijn vaak subtiel en worden daardoor makkelijk gemist, zelfs door betrokken vrijwilligers.”</a:t>
            </a:r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indent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</a:pPr>
            <a:endParaRPr lang="nl-NL" sz="2000" dirty="0"/>
          </a:p>
          <a:p>
            <a:pPr marL="114300" lvl="0" indent="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</a:pPr>
            <a:endParaRPr dirty="0"/>
          </a:p>
        </p:txBody>
      </p:sp>
      <p:sp>
        <p:nvSpPr>
          <p:cNvPr id="7365" name="Google Shape;7365;p44">
            <a:extLst>
              <a:ext uri="{FF2B5EF4-FFF2-40B4-BE49-F238E27FC236}">
                <a16:creationId xmlns:a16="http://schemas.microsoft.com/office/drawing/2014/main" id="{F231C9AE-0B7B-80F8-ED33-AD1C1FBFA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Stelling 3</a:t>
            </a:r>
            <a:endParaRPr dirty="0"/>
          </a:p>
        </p:txBody>
      </p:sp>
      <p:grpSp>
        <p:nvGrpSpPr>
          <p:cNvPr id="7366" name="Google Shape;7366;p44">
            <a:extLst>
              <a:ext uri="{FF2B5EF4-FFF2-40B4-BE49-F238E27FC236}">
                <a16:creationId xmlns:a16="http://schemas.microsoft.com/office/drawing/2014/main" id="{A9913FD5-533B-7433-2348-0C2B6870566B}"/>
              </a:ext>
            </a:extLst>
          </p:cNvPr>
          <p:cNvGrpSpPr/>
          <p:nvPr/>
        </p:nvGrpSpPr>
        <p:grpSpPr>
          <a:xfrm rot="-285647">
            <a:off x="712656" y="2966827"/>
            <a:ext cx="742262" cy="1554178"/>
            <a:chOff x="4339100" y="297700"/>
            <a:chExt cx="742225" cy="1554100"/>
          </a:xfrm>
        </p:grpSpPr>
        <p:sp>
          <p:nvSpPr>
            <p:cNvPr id="7367" name="Google Shape;7367;p44">
              <a:extLst>
                <a:ext uri="{FF2B5EF4-FFF2-40B4-BE49-F238E27FC236}">
                  <a16:creationId xmlns:a16="http://schemas.microsoft.com/office/drawing/2014/main" id="{FE985CA2-4A58-3454-E523-1EB49FF9788A}"/>
                </a:ext>
              </a:extLst>
            </p:cNvPr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4">
              <a:extLst>
                <a:ext uri="{FF2B5EF4-FFF2-40B4-BE49-F238E27FC236}">
                  <a16:creationId xmlns:a16="http://schemas.microsoft.com/office/drawing/2014/main" id="{E4E12028-9CD4-1603-36A7-D374CD03929C}"/>
                </a:ext>
              </a:extLst>
            </p:cNvPr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4">
              <a:extLst>
                <a:ext uri="{FF2B5EF4-FFF2-40B4-BE49-F238E27FC236}">
                  <a16:creationId xmlns:a16="http://schemas.microsoft.com/office/drawing/2014/main" id="{D4E355AB-1275-CD31-772E-A41EE2AD0D5A}"/>
                </a:ext>
              </a:extLst>
            </p:cNvPr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4">
              <a:extLst>
                <a:ext uri="{FF2B5EF4-FFF2-40B4-BE49-F238E27FC236}">
                  <a16:creationId xmlns:a16="http://schemas.microsoft.com/office/drawing/2014/main" id="{57C3EB90-D325-32B3-753D-9B832AC44D39}"/>
                </a:ext>
              </a:extLst>
            </p:cNvPr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4">
              <a:extLst>
                <a:ext uri="{FF2B5EF4-FFF2-40B4-BE49-F238E27FC236}">
                  <a16:creationId xmlns:a16="http://schemas.microsoft.com/office/drawing/2014/main" id="{AFCC2E3C-72A5-30FF-C90B-CF27399D3521}"/>
                </a:ext>
              </a:extLst>
            </p:cNvPr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4">
              <a:extLst>
                <a:ext uri="{FF2B5EF4-FFF2-40B4-BE49-F238E27FC236}">
                  <a16:creationId xmlns:a16="http://schemas.microsoft.com/office/drawing/2014/main" id="{1284A06C-AB58-02D8-AB83-9A48298BB75E}"/>
                </a:ext>
              </a:extLst>
            </p:cNvPr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4">
              <a:extLst>
                <a:ext uri="{FF2B5EF4-FFF2-40B4-BE49-F238E27FC236}">
                  <a16:creationId xmlns:a16="http://schemas.microsoft.com/office/drawing/2014/main" id="{FB76D3BF-AB20-08C5-2D69-F2087BE8EC1A}"/>
                </a:ext>
              </a:extLst>
            </p:cNvPr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4">
              <a:extLst>
                <a:ext uri="{FF2B5EF4-FFF2-40B4-BE49-F238E27FC236}">
                  <a16:creationId xmlns:a16="http://schemas.microsoft.com/office/drawing/2014/main" id="{EA0CB663-7620-5D73-4974-A4CEB20BC1DD}"/>
                </a:ext>
              </a:extLst>
            </p:cNvPr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4">
              <a:extLst>
                <a:ext uri="{FF2B5EF4-FFF2-40B4-BE49-F238E27FC236}">
                  <a16:creationId xmlns:a16="http://schemas.microsoft.com/office/drawing/2014/main" id="{B1F07444-B739-861E-64EC-B45024260ED5}"/>
                </a:ext>
              </a:extLst>
            </p:cNvPr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4">
              <a:extLst>
                <a:ext uri="{FF2B5EF4-FFF2-40B4-BE49-F238E27FC236}">
                  <a16:creationId xmlns:a16="http://schemas.microsoft.com/office/drawing/2014/main" id="{3423FA4B-D23F-EE02-7D5C-323C6AE128B4}"/>
                </a:ext>
              </a:extLst>
            </p:cNvPr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4">
              <a:extLst>
                <a:ext uri="{FF2B5EF4-FFF2-40B4-BE49-F238E27FC236}">
                  <a16:creationId xmlns:a16="http://schemas.microsoft.com/office/drawing/2014/main" id="{209D7384-C239-BBBB-3E90-FFDE598BF170}"/>
                </a:ext>
              </a:extLst>
            </p:cNvPr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4">
              <a:extLst>
                <a:ext uri="{FF2B5EF4-FFF2-40B4-BE49-F238E27FC236}">
                  <a16:creationId xmlns:a16="http://schemas.microsoft.com/office/drawing/2014/main" id="{BED84DD4-C7B1-37C1-98C6-876E654FB49D}"/>
                </a:ext>
              </a:extLst>
            </p:cNvPr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4">
              <a:extLst>
                <a:ext uri="{FF2B5EF4-FFF2-40B4-BE49-F238E27FC236}">
                  <a16:creationId xmlns:a16="http://schemas.microsoft.com/office/drawing/2014/main" id="{5672D2D9-0F0E-5804-871C-5D822CE3D611}"/>
                </a:ext>
              </a:extLst>
            </p:cNvPr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4">
              <a:extLst>
                <a:ext uri="{FF2B5EF4-FFF2-40B4-BE49-F238E27FC236}">
                  <a16:creationId xmlns:a16="http://schemas.microsoft.com/office/drawing/2014/main" id="{D07B5AB1-2F47-AD5C-A3F4-CAB45BD07109}"/>
                </a:ext>
              </a:extLst>
            </p:cNvPr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4">
              <a:extLst>
                <a:ext uri="{FF2B5EF4-FFF2-40B4-BE49-F238E27FC236}">
                  <a16:creationId xmlns:a16="http://schemas.microsoft.com/office/drawing/2014/main" id="{A1DE0C80-79DD-6C38-094A-DD5798D7B624}"/>
                </a:ext>
              </a:extLst>
            </p:cNvPr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4">
              <a:extLst>
                <a:ext uri="{FF2B5EF4-FFF2-40B4-BE49-F238E27FC236}">
                  <a16:creationId xmlns:a16="http://schemas.microsoft.com/office/drawing/2014/main" id="{BA39AAAC-3FD6-33C4-A157-9E6489C4145B}"/>
                </a:ext>
              </a:extLst>
            </p:cNvPr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4">
              <a:extLst>
                <a:ext uri="{FF2B5EF4-FFF2-40B4-BE49-F238E27FC236}">
                  <a16:creationId xmlns:a16="http://schemas.microsoft.com/office/drawing/2014/main" id="{C60897CD-E08D-FB46-AE21-25CBC7D4BC8E}"/>
                </a:ext>
              </a:extLst>
            </p:cNvPr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4">
              <a:extLst>
                <a:ext uri="{FF2B5EF4-FFF2-40B4-BE49-F238E27FC236}">
                  <a16:creationId xmlns:a16="http://schemas.microsoft.com/office/drawing/2014/main" id="{B053FCE8-B6AD-1B2E-DFBF-BBA32CA1E9B2}"/>
                </a:ext>
              </a:extLst>
            </p:cNvPr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4">
              <a:extLst>
                <a:ext uri="{FF2B5EF4-FFF2-40B4-BE49-F238E27FC236}">
                  <a16:creationId xmlns:a16="http://schemas.microsoft.com/office/drawing/2014/main" id="{E50AEA8E-2002-7EB0-0479-C54A27F57A6D}"/>
                </a:ext>
              </a:extLst>
            </p:cNvPr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4">
              <a:extLst>
                <a:ext uri="{FF2B5EF4-FFF2-40B4-BE49-F238E27FC236}">
                  <a16:creationId xmlns:a16="http://schemas.microsoft.com/office/drawing/2014/main" id="{8C38AA22-F9A5-DC29-B3B8-9FC40FC5669E}"/>
                </a:ext>
              </a:extLst>
            </p:cNvPr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4">
              <a:extLst>
                <a:ext uri="{FF2B5EF4-FFF2-40B4-BE49-F238E27FC236}">
                  <a16:creationId xmlns:a16="http://schemas.microsoft.com/office/drawing/2014/main" id="{7C263B0F-EF2F-072D-ECFB-2E05756FDE80}"/>
                </a:ext>
              </a:extLst>
            </p:cNvPr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4">
              <a:extLst>
                <a:ext uri="{FF2B5EF4-FFF2-40B4-BE49-F238E27FC236}">
                  <a16:creationId xmlns:a16="http://schemas.microsoft.com/office/drawing/2014/main" id="{3C0AA247-3BEA-59D8-FDE4-0A580309A46B}"/>
                </a:ext>
              </a:extLst>
            </p:cNvPr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4">
              <a:extLst>
                <a:ext uri="{FF2B5EF4-FFF2-40B4-BE49-F238E27FC236}">
                  <a16:creationId xmlns:a16="http://schemas.microsoft.com/office/drawing/2014/main" id="{D9ADFC1E-9A7A-8115-4EF3-6AA30B32EB4C}"/>
                </a:ext>
              </a:extLst>
            </p:cNvPr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4">
              <a:extLst>
                <a:ext uri="{FF2B5EF4-FFF2-40B4-BE49-F238E27FC236}">
                  <a16:creationId xmlns:a16="http://schemas.microsoft.com/office/drawing/2014/main" id="{711B9CF2-2548-22E9-9B61-90B5F43FF044}"/>
                </a:ext>
              </a:extLst>
            </p:cNvPr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4">
              <a:extLst>
                <a:ext uri="{FF2B5EF4-FFF2-40B4-BE49-F238E27FC236}">
                  <a16:creationId xmlns:a16="http://schemas.microsoft.com/office/drawing/2014/main" id="{5B76D15F-B79F-9B52-3A80-AF2B86E30954}"/>
                </a:ext>
              </a:extLst>
            </p:cNvPr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4">
              <a:extLst>
                <a:ext uri="{FF2B5EF4-FFF2-40B4-BE49-F238E27FC236}">
                  <a16:creationId xmlns:a16="http://schemas.microsoft.com/office/drawing/2014/main" id="{203BC42E-CB41-3740-92BC-3E08C20C18B7}"/>
                </a:ext>
              </a:extLst>
            </p:cNvPr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4">
              <a:extLst>
                <a:ext uri="{FF2B5EF4-FFF2-40B4-BE49-F238E27FC236}">
                  <a16:creationId xmlns:a16="http://schemas.microsoft.com/office/drawing/2014/main" id="{5B01B42C-F5BD-EDD6-0BDD-228D07E102DE}"/>
                </a:ext>
              </a:extLst>
            </p:cNvPr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4">
              <a:extLst>
                <a:ext uri="{FF2B5EF4-FFF2-40B4-BE49-F238E27FC236}">
                  <a16:creationId xmlns:a16="http://schemas.microsoft.com/office/drawing/2014/main" id="{8791D2F0-A6BB-8DBA-7956-8AF82C06CE3B}"/>
                </a:ext>
              </a:extLst>
            </p:cNvPr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4">
              <a:extLst>
                <a:ext uri="{FF2B5EF4-FFF2-40B4-BE49-F238E27FC236}">
                  <a16:creationId xmlns:a16="http://schemas.microsoft.com/office/drawing/2014/main" id="{CCA1337B-3AA4-F161-57A2-E0A9F16B4C00}"/>
                </a:ext>
              </a:extLst>
            </p:cNvPr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4">
              <a:extLst>
                <a:ext uri="{FF2B5EF4-FFF2-40B4-BE49-F238E27FC236}">
                  <a16:creationId xmlns:a16="http://schemas.microsoft.com/office/drawing/2014/main" id="{DDE11675-4E09-FD03-711B-B0A8BDDA5B41}"/>
                </a:ext>
              </a:extLst>
            </p:cNvPr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4">
              <a:extLst>
                <a:ext uri="{FF2B5EF4-FFF2-40B4-BE49-F238E27FC236}">
                  <a16:creationId xmlns:a16="http://schemas.microsoft.com/office/drawing/2014/main" id="{41E736ED-3EA1-F356-BDFF-6F1EAF28DC35}"/>
                </a:ext>
              </a:extLst>
            </p:cNvPr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4">
              <a:extLst>
                <a:ext uri="{FF2B5EF4-FFF2-40B4-BE49-F238E27FC236}">
                  <a16:creationId xmlns:a16="http://schemas.microsoft.com/office/drawing/2014/main" id="{381C13EB-A08B-226D-C21A-10335A9153D2}"/>
                </a:ext>
              </a:extLst>
            </p:cNvPr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4">
              <a:extLst>
                <a:ext uri="{FF2B5EF4-FFF2-40B4-BE49-F238E27FC236}">
                  <a16:creationId xmlns:a16="http://schemas.microsoft.com/office/drawing/2014/main" id="{4C8C2A9E-5C2F-1724-9F92-C16E4CDEFD91}"/>
                </a:ext>
              </a:extLst>
            </p:cNvPr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4">
              <a:extLst>
                <a:ext uri="{FF2B5EF4-FFF2-40B4-BE49-F238E27FC236}">
                  <a16:creationId xmlns:a16="http://schemas.microsoft.com/office/drawing/2014/main" id="{6884D36E-73CA-7024-26AA-7622DA4F186F}"/>
                </a:ext>
              </a:extLst>
            </p:cNvPr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4">
              <a:extLst>
                <a:ext uri="{FF2B5EF4-FFF2-40B4-BE49-F238E27FC236}">
                  <a16:creationId xmlns:a16="http://schemas.microsoft.com/office/drawing/2014/main" id="{6164B51A-FAB0-EB44-2A31-B54AEADEB6B1}"/>
                </a:ext>
              </a:extLst>
            </p:cNvPr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4">
              <a:extLst>
                <a:ext uri="{FF2B5EF4-FFF2-40B4-BE49-F238E27FC236}">
                  <a16:creationId xmlns:a16="http://schemas.microsoft.com/office/drawing/2014/main" id="{DA5C1E97-CAFA-2F59-6E21-B6868947CB80}"/>
                </a:ext>
              </a:extLst>
            </p:cNvPr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4">
              <a:extLst>
                <a:ext uri="{FF2B5EF4-FFF2-40B4-BE49-F238E27FC236}">
                  <a16:creationId xmlns:a16="http://schemas.microsoft.com/office/drawing/2014/main" id="{040DD437-FA77-AD5A-3723-2FD9CBEC6BE2}"/>
                </a:ext>
              </a:extLst>
            </p:cNvPr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4">
              <a:extLst>
                <a:ext uri="{FF2B5EF4-FFF2-40B4-BE49-F238E27FC236}">
                  <a16:creationId xmlns:a16="http://schemas.microsoft.com/office/drawing/2014/main" id="{39C6AD8A-CA38-6008-7E4F-36947A0D7028}"/>
                </a:ext>
              </a:extLst>
            </p:cNvPr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4">
              <a:extLst>
                <a:ext uri="{FF2B5EF4-FFF2-40B4-BE49-F238E27FC236}">
                  <a16:creationId xmlns:a16="http://schemas.microsoft.com/office/drawing/2014/main" id="{9F7F71BE-77AB-DEBE-DFC9-4AEC34FD86EA}"/>
                </a:ext>
              </a:extLst>
            </p:cNvPr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4">
              <a:extLst>
                <a:ext uri="{FF2B5EF4-FFF2-40B4-BE49-F238E27FC236}">
                  <a16:creationId xmlns:a16="http://schemas.microsoft.com/office/drawing/2014/main" id="{3DE8DE40-73B8-A651-4648-95CEBACECCD5}"/>
                </a:ext>
              </a:extLst>
            </p:cNvPr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4">
              <a:extLst>
                <a:ext uri="{FF2B5EF4-FFF2-40B4-BE49-F238E27FC236}">
                  <a16:creationId xmlns:a16="http://schemas.microsoft.com/office/drawing/2014/main" id="{88300DF6-7718-117A-4E90-61DF9B5420E7}"/>
                </a:ext>
              </a:extLst>
            </p:cNvPr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4">
              <a:extLst>
                <a:ext uri="{FF2B5EF4-FFF2-40B4-BE49-F238E27FC236}">
                  <a16:creationId xmlns:a16="http://schemas.microsoft.com/office/drawing/2014/main" id="{0A4E2378-B298-7AD8-FD6D-D5FADD2451FC}"/>
                </a:ext>
              </a:extLst>
            </p:cNvPr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538092"/>
      </p:ext>
    </p:extLst>
  </p:cSld>
  <p:clrMapOvr>
    <a:masterClrMapping/>
  </p:clrMapOvr>
</p:sld>
</file>

<file path=ppt/theme/theme1.xml><?xml version="1.0" encoding="utf-8"?>
<a:theme xmlns:a="http://schemas.openxmlformats.org/drawingml/2006/main" name="People Pattern by Slidesgo">
  <a:themeElements>
    <a:clrScheme name="Simple Light">
      <a:dk1>
        <a:srgbClr val="3E4459"/>
      </a:dk1>
      <a:lt1>
        <a:srgbClr val="FFFFFF"/>
      </a:lt1>
      <a:dk2>
        <a:srgbClr val="CDDFEC"/>
      </a:dk2>
      <a:lt2>
        <a:srgbClr val="6C8A9C"/>
      </a:lt2>
      <a:accent1>
        <a:srgbClr val="FFE0A5"/>
      </a:accent1>
      <a:accent2>
        <a:srgbClr val="F77D6B"/>
      </a:accent2>
      <a:accent3>
        <a:srgbClr val="C15755"/>
      </a:accent3>
      <a:accent4>
        <a:srgbClr val="8E7A6E"/>
      </a:accent4>
      <a:accent5>
        <a:srgbClr val="002C68"/>
      </a:accent5>
      <a:accent6>
        <a:srgbClr val="E9C6B3"/>
      </a:accent6>
      <a:hlink>
        <a:srgbClr val="F77D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</Words>
  <Application>Microsoft Office PowerPoint</Application>
  <PresentationFormat>Diavoorstelling (16:9)</PresentationFormat>
  <Paragraphs>57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Aptos</vt:lpstr>
      <vt:lpstr>Nanum Gothic</vt:lpstr>
      <vt:lpstr>Arial</vt:lpstr>
      <vt:lpstr>Jua</vt:lpstr>
      <vt:lpstr>People Pattern by Slidesgo</vt:lpstr>
      <vt:lpstr>Sociale Veiligheid</vt:lpstr>
      <vt:lpstr>Introductie Verhaal door Renate</vt:lpstr>
      <vt:lpstr>Voorstelronde</vt:lpstr>
      <vt:lpstr>Sociale veiligheid is een omgeving waarin vrijwilligers zich welkom, gerespecteerd en gehoord voelen, ongeacht hun achtergrond, ervaring of overtuiging.   </vt:lpstr>
      <vt:lpstr>Wat is Sociale Veiligheid? </vt:lpstr>
      <vt:lpstr>Aan de slag met stellingen!</vt:lpstr>
      <vt:lpstr>Stelling 1</vt:lpstr>
      <vt:lpstr>Stelling 2</vt:lpstr>
      <vt:lpstr>Stelling 3</vt:lpstr>
      <vt:lpstr>Stelling 4</vt:lpstr>
      <vt:lpstr>Om over na te denken</vt:lpstr>
      <vt:lpstr>PowerPoint-presentatie</vt:lpstr>
      <vt:lpstr>Een laatste vraag …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Annemieke Potze</dc:creator>
  <cp:lastModifiedBy>Annemieke Potze</cp:lastModifiedBy>
  <cp:revision>2</cp:revision>
  <dcterms:modified xsi:type="dcterms:W3CDTF">2026-04-08T11:23:33Z</dcterms:modified>
</cp:coreProperties>
</file>